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3" r:id="rId4"/>
    <p:sldId id="266" r:id="rId5"/>
    <p:sldId id="269" r:id="rId6"/>
    <p:sldId id="258" r:id="rId7"/>
    <p:sldId id="268" r:id="rId8"/>
    <p:sldId id="264" r:id="rId9"/>
    <p:sldId id="267" r:id="rId10"/>
    <p:sldId id="262" r:id="rId11"/>
    <p:sldId id="265" r:id="rId12"/>
    <p:sldId id="25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75D70-C46E-44FC-ACFA-62BF3D51B8FB}" type="datetimeFigureOut">
              <a:rPr lang="en-CA" smtClean="0"/>
              <a:t>2025-07-17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4890B-B69C-4416-94CD-CA1C73B356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59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rkat-africa-animal-wild-animals-162217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bie.photography/events/slides/colorful_balloons.htm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7/04/the-significance-of-trust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nservationbytes.com/2012/04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lyvolley.com/2011/05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ocamsterdam.nl/coc-amsterdam-eo/vrijwilliger-secretariaat-gezocht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-equation.com/4-low-cost-ways-to-develop-your-teams-soft-skill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lrincondeorientar.blogspot.com/2017/11/reflexion-sobre-o-modulo-3.html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41F7-AA9C-D078-A98D-0E6197072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Transferable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1ECDD-C149-B2BE-1230-3685BA6FB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Creative  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119B8-7B5D-C27B-1AF2-2DB7D6C7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06" r="19163" b="2769"/>
          <a:stretch>
            <a:fillRect/>
          </a:stretch>
        </p:blipFill>
        <p:spPr>
          <a:xfrm>
            <a:off x="7144779" y="2932121"/>
            <a:ext cx="3715479" cy="32869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775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3117-BD59-1EE9-3A74-3F1A9553D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137" y="686568"/>
            <a:ext cx="8825658" cy="1400849"/>
          </a:xfrm>
        </p:spPr>
        <p:txBody>
          <a:bodyPr/>
          <a:lstStyle/>
          <a:p>
            <a:pPr algn="ctr"/>
            <a:r>
              <a:rPr lang="en-US" dirty="0"/>
              <a:t>CRITICAL THINKING</a:t>
            </a:r>
            <a:endParaRPr lang="en-CA" dirty="0"/>
          </a:p>
        </p:txBody>
      </p:sp>
      <p:pic>
        <p:nvPicPr>
          <p:cNvPr id="1026" name="Picture 2" descr="Very Demotivational - leadership - Very Demotivational ...">
            <a:extLst>
              <a:ext uri="{FF2B5EF4-FFF2-40B4-BE49-F238E27FC236}">
                <a16:creationId xmlns:a16="http://schemas.microsoft.com/office/drawing/2014/main" id="{E7FDC926-0F9B-3B16-DA00-1694FD60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77" y="3022600"/>
            <a:ext cx="2172277" cy="20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tro office royalty business man wears kings crown - funny leadership stock pictures, royalty-free photos &amp; images">
            <a:extLst>
              <a:ext uri="{FF2B5EF4-FFF2-40B4-BE49-F238E27FC236}">
                <a16:creationId xmlns:a16="http://schemas.microsoft.com/office/drawing/2014/main" id="{7FDC6CC0-DC44-9C13-2474-3E0AE057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10" y="2921000"/>
            <a:ext cx="3169413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0D45-8EBC-B841-1B6F-0857C45ED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831273"/>
            <a:ext cx="8825658" cy="1249347"/>
          </a:xfrm>
        </p:spPr>
        <p:txBody>
          <a:bodyPr/>
          <a:lstStyle/>
          <a:p>
            <a:pPr algn="ctr"/>
            <a:r>
              <a:rPr lang="en-US" dirty="0"/>
              <a:t>TECH</a:t>
            </a:r>
            <a:endParaRPr lang="en-CA" dirty="0"/>
          </a:p>
        </p:txBody>
      </p:sp>
      <p:pic>
        <p:nvPicPr>
          <p:cNvPr id="4098" name="Picture 2" descr="Free Plane Aircraft illustration and picture">
            <a:extLst>
              <a:ext uri="{FF2B5EF4-FFF2-40B4-BE49-F238E27FC236}">
                <a16:creationId xmlns:a16="http://schemas.microsoft.com/office/drawing/2014/main" id="{C47DD7BC-8377-CB81-37B3-E3C17EFC6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8" y="3299690"/>
            <a:ext cx="3334737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Mini Drone Radio Control photo and picture">
            <a:extLst>
              <a:ext uri="{FF2B5EF4-FFF2-40B4-BE49-F238E27FC236}">
                <a16:creationId xmlns:a16="http://schemas.microsoft.com/office/drawing/2014/main" id="{358331B1-7BE6-D03E-E83E-8A419891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27" y="3299690"/>
            <a:ext cx="3334737" cy="222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E655AD-AC64-D317-CECF-62A7821496B0}"/>
              </a:ext>
            </a:extLst>
          </p:cNvPr>
          <p:cNvSpPr txBox="1"/>
          <p:nvPr/>
        </p:nvSpPr>
        <p:spPr>
          <a:xfrm>
            <a:off x="7385538" y="2677645"/>
            <a:ext cx="3882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5"/>
                </a:solidFill>
              </a:rPr>
              <a:t>Thank you for giving us, 45 plus group, the opportunity to get together and learn what is new in computer skills.</a:t>
            </a:r>
          </a:p>
          <a:p>
            <a:pPr algn="ctr"/>
            <a:endParaRPr lang="en-CA" sz="2400" dirty="0"/>
          </a:p>
          <a:p>
            <a:pPr algn="ctr"/>
            <a:r>
              <a:rPr lang="en-CA" sz="2400" dirty="0"/>
              <a:t> </a:t>
            </a:r>
            <a:r>
              <a:rPr lang="en-CA" sz="2400" b="1" dirty="0"/>
              <a:t>Before a month ago we had no idea this existed!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AB301-4FC0-9528-CB2A-0E59C7729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95" t="21353" r="28359"/>
          <a:stretch>
            <a:fillRect/>
          </a:stretch>
        </p:blipFill>
        <p:spPr>
          <a:xfrm>
            <a:off x="1070546" y="835640"/>
            <a:ext cx="4351025" cy="5186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6E985-10AF-5C79-6FA2-2A129924167B}"/>
              </a:ext>
            </a:extLst>
          </p:cNvPr>
          <p:cNvSpPr txBox="1"/>
          <p:nvPr/>
        </p:nvSpPr>
        <p:spPr>
          <a:xfrm>
            <a:off x="1659987" y="5313161"/>
            <a:ext cx="222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6635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E3F8-603D-2404-CF0A-5A12E2E44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352015">
            <a:off x="1132460" y="1274779"/>
            <a:ext cx="1771125" cy="757538"/>
          </a:xfrm>
        </p:spPr>
        <p:txBody>
          <a:bodyPr/>
          <a:lstStyle/>
          <a:p>
            <a:r>
              <a:rPr lang="en-CA" dirty="0"/>
              <a:t>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BEBF1-50B2-DF73-9A88-F41E0BEE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7078" y="2814614"/>
            <a:ext cx="2400864" cy="1510643"/>
          </a:xfrm>
          <a:prstGeom prst="rect">
            <a:avLst/>
          </a:prstGeom>
        </p:spPr>
      </p:pic>
      <p:pic>
        <p:nvPicPr>
          <p:cNvPr id="1026" name="Picture 2" descr="Cartoon Pencil And Graduation PNG ...">
            <a:extLst>
              <a:ext uri="{FF2B5EF4-FFF2-40B4-BE49-F238E27FC236}">
                <a16:creationId xmlns:a16="http://schemas.microsoft.com/office/drawing/2014/main" id="{7ADE295F-BB4B-9929-98D3-10F566B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73" y="3738490"/>
            <a:ext cx="1910933" cy="19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41106A8-6728-5552-410B-0FE18D35CDF0}"/>
              </a:ext>
            </a:extLst>
          </p:cNvPr>
          <p:cNvGrpSpPr/>
          <p:nvPr/>
        </p:nvGrpSpPr>
        <p:grpSpPr>
          <a:xfrm>
            <a:off x="4263754" y="1768250"/>
            <a:ext cx="3515679" cy="3845498"/>
            <a:chOff x="4263754" y="1768250"/>
            <a:chExt cx="3515679" cy="38454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4DCDC8-EDAD-6C96-41B1-7B6017F7D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2425"/>
            <a:stretch>
              <a:fillRect/>
            </a:stretch>
          </p:blipFill>
          <p:spPr>
            <a:xfrm>
              <a:off x="4263754" y="1768250"/>
              <a:ext cx="3515679" cy="3845498"/>
            </a:xfrm>
            <a:prstGeom prst="rect">
              <a:avLst/>
            </a:prstGeom>
          </p:spPr>
        </p:pic>
        <p:pic>
          <p:nvPicPr>
            <p:cNvPr id="1028" name="Picture 4" descr="Diploma graduation hat cartoon Royalty ...">
              <a:extLst>
                <a:ext uri="{FF2B5EF4-FFF2-40B4-BE49-F238E27FC236}">
                  <a16:creationId xmlns:a16="http://schemas.microsoft.com/office/drawing/2014/main" id="{CD4F56AA-0374-BE15-3509-ABE87D80D0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94"/>
            <a:stretch>
              <a:fillRect/>
            </a:stretch>
          </p:blipFill>
          <p:spPr bwMode="auto">
            <a:xfrm>
              <a:off x="5209735" y="2322098"/>
              <a:ext cx="1772529" cy="110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1A817E-BC1E-6D69-09C8-1BCEEAE37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2371" t="34330" b="49337"/>
            <a:stretch>
              <a:fillRect/>
            </a:stretch>
          </p:blipFill>
          <p:spPr>
            <a:xfrm>
              <a:off x="4263755" y="3458064"/>
              <a:ext cx="3387969" cy="604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BC81B-E3D4-095D-01CA-9732278DE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922" y="741796"/>
            <a:ext cx="8825658" cy="861420"/>
          </a:xfrm>
        </p:spPr>
        <p:txBody>
          <a:bodyPr/>
          <a:lstStyle/>
          <a:p>
            <a:r>
              <a:rPr lang="en-US" dirty="0"/>
              <a:t>What are we looking for?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E4584-1523-ECF2-285C-B870C7B9A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518" y="1903445"/>
            <a:ext cx="8825658" cy="3744686"/>
          </a:xfrm>
        </p:spPr>
        <p:txBody>
          <a:bodyPr>
            <a:normAutofit/>
          </a:bodyPr>
          <a:lstStyle/>
          <a:p>
            <a:r>
              <a:rPr lang="en-US" sz="2000" dirty="0"/>
              <a:t>Leadership                                                  Dependability</a:t>
            </a:r>
          </a:p>
          <a:p>
            <a:r>
              <a:rPr lang="en-US" sz="2000" dirty="0"/>
              <a:t>        </a:t>
            </a:r>
          </a:p>
          <a:p>
            <a:r>
              <a:rPr lang="en-US" sz="2000" dirty="0"/>
              <a:t>Teamwork                                                  Organization</a:t>
            </a:r>
          </a:p>
          <a:p>
            <a:endParaRPr lang="en-US" sz="2000" dirty="0"/>
          </a:p>
          <a:p>
            <a:r>
              <a:rPr lang="en-US" sz="2000" dirty="0"/>
              <a:t>Communication                                      Active listening</a:t>
            </a:r>
          </a:p>
          <a:p>
            <a:endParaRPr lang="en-US" sz="2000" dirty="0"/>
          </a:p>
          <a:p>
            <a:r>
              <a:rPr lang="en-US" sz="2000" dirty="0"/>
              <a:t>Interpersonal skills                                 Critical thinking</a:t>
            </a:r>
          </a:p>
          <a:p>
            <a:endParaRPr lang="en-US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19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6E69-B50D-AADA-1AA3-C124D866A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979055"/>
            <a:ext cx="8825658" cy="1302327"/>
          </a:xfrm>
        </p:spPr>
        <p:txBody>
          <a:bodyPr/>
          <a:lstStyle/>
          <a:p>
            <a:pPr algn="ctr"/>
            <a:r>
              <a:rPr lang="en-US" dirty="0"/>
              <a:t>LEADERSHIP</a:t>
            </a:r>
            <a:endParaRPr lang="en-CA" dirty="0"/>
          </a:p>
        </p:txBody>
      </p:sp>
      <p:pic>
        <p:nvPicPr>
          <p:cNvPr id="2050" name="Picture 2" descr="who is the boss? - funny leadership stock pictures, royalty-free photos &amp; images">
            <a:extLst>
              <a:ext uri="{FF2B5EF4-FFF2-40B4-BE49-F238E27FC236}">
                <a16:creationId xmlns:a16="http://schemas.microsoft.com/office/drawing/2014/main" id="{CCB1D294-EDA7-4B26-0D53-6E719E50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05" y="2887677"/>
            <a:ext cx="3634659" cy="23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ur gentoo penguins (pygoscelis papua) on beach - funny leadership stock pictures, royalty-free photos &amp; images">
            <a:extLst>
              <a:ext uri="{FF2B5EF4-FFF2-40B4-BE49-F238E27FC236}">
                <a16:creationId xmlns:a16="http://schemas.microsoft.com/office/drawing/2014/main" id="{0E4C703F-65E9-0770-3E43-44B04412C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36" y="2937287"/>
            <a:ext cx="3734128" cy="23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2608-FE39-3208-7CDB-E33C51946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986" y="1215586"/>
            <a:ext cx="8825658" cy="1429140"/>
          </a:xfrm>
        </p:spPr>
        <p:txBody>
          <a:bodyPr/>
          <a:lstStyle/>
          <a:p>
            <a:pPr algn="ctr"/>
            <a:r>
              <a:rPr lang="en-CA" dirty="0"/>
              <a:t>DEPENDABILITY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EF629-CCE1-B661-DEDA-77698601A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8452" y="3153148"/>
            <a:ext cx="4849095" cy="2545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20838-F423-8803-3B60-85DF257CF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03013" y="3102554"/>
            <a:ext cx="3461825" cy="25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2AF9-214F-6F4E-DECA-AC3A75DE5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572" y="751352"/>
            <a:ext cx="8825658" cy="861420"/>
          </a:xfrm>
        </p:spPr>
        <p:txBody>
          <a:bodyPr/>
          <a:lstStyle/>
          <a:p>
            <a:pPr algn="ctr"/>
            <a:r>
              <a:rPr lang="en-US" dirty="0"/>
              <a:t>TEAM WORK</a:t>
            </a:r>
            <a:endParaRPr lang="en-CA" dirty="0"/>
          </a:p>
        </p:txBody>
      </p:sp>
      <p:pic>
        <p:nvPicPr>
          <p:cNvPr id="2050" name="Picture 2" descr="teamwork, team of ants costructing bridge">
            <a:extLst>
              <a:ext uri="{FF2B5EF4-FFF2-40B4-BE49-F238E27FC236}">
                <a16:creationId xmlns:a16="http://schemas.microsoft.com/office/drawing/2014/main" id="{DA399847-0381-31DE-568C-05787154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56" y="2969581"/>
            <a:ext cx="330955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 the creative space of the marketing department, a team collaborates on campaign strategies. generated AI">
            <a:extLst>
              <a:ext uri="{FF2B5EF4-FFF2-40B4-BE49-F238E27FC236}">
                <a16:creationId xmlns:a16="http://schemas.microsoft.com/office/drawing/2014/main" id="{410DD3BC-AA85-DFD7-01D9-34DF4FE7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95" y="2969581"/>
            <a:ext cx="31693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47EC1F-9B5B-84BA-6FDE-1CA40731A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8296" y="2730246"/>
            <a:ext cx="3003452" cy="3003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1E4AE9-C39E-2781-560C-EA3D9E178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5999" y="2730246"/>
            <a:ext cx="4742293" cy="3003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F8480-2688-0774-76E7-730F3479D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296" y="998807"/>
            <a:ext cx="9529996" cy="1225003"/>
          </a:xfrm>
        </p:spPr>
        <p:txBody>
          <a:bodyPr/>
          <a:lstStyle/>
          <a:p>
            <a:pPr algn="ctr"/>
            <a:r>
              <a:rPr lang="en-CA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7934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77C1-0A89-995E-3B1D-46634215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34918"/>
            <a:ext cx="9038722" cy="1318169"/>
          </a:xfrm>
        </p:spPr>
        <p:txBody>
          <a:bodyPr/>
          <a:lstStyle/>
          <a:p>
            <a:pPr algn="ctr"/>
            <a:r>
              <a:rPr lang="en-US" dirty="0"/>
              <a:t>COMUNICATION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5335D-A5C5-EC70-3D7E-F5BB2CACD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070897" y="4536490"/>
            <a:ext cx="225242" cy="110231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2" descr="Irritated woman screaming at telephone">
            <a:extLst>
              <a:ext uri="{FF2B5EF4-FFF2-40B4-BE49-F238E27FC236}">
                <a16:creationId xmlns:a16="http://schemas.microsoft.com/office/drawing/2014/main" id="{DA472DFC-D32C-B371-1FEB-258F53D6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3173767"/>
            <a:ext cx="34042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nny teamwork online. Laughing young woman manager executive in digital earphones with mic having fun on virtual teambuilding event communicate with teammates in meeting on conference app on computer">
            <a:extLst>
              <a:ext uri="{FF2B5EF4-FFF2-40B4-BE49-F238E27FC236}">
                <a16:creationId xmlns:a16="http://schemas.microsoft.com/office/drawing/2014/main" id="{FEC31054-0E56-9A7E-F7DA-A1302FD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17" y="3173766"/>
            <a:ext cx="342900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7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6E84-365C-C5D8-F417-59B2F2AEF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822036"/>
            <a:ext cx="8825658" cy="1376219"/>
          </a:xfrm>
        </p:spPr>
        <p:txBody>
          <a:bodyPr/>
          <a:lstStyle/>
          <a:p>
            <a:pPr algn="ctr"/>
            <a:r>
              <a:rPr lang="en-US" dirty="0"/>
              <a:t>ACTIVE LISTENING</a:t>
            </a:r>
            <a:endParaRPr lang="en-CA" dirty="0"/>
          </a:p>
        </p:txBody>
      </p:sp>
      <p:pic>
        <p:nvPicPr>
          <p:cNvPr id="3074" name="Picture 2" descr="active listening cartoon with listening and the caption &quot;No, I don't actually feel sorry for you, I'm just practicing active listening.&quot; by Paul Maximilian Bisca">
            <a:extLst>
              <a:ext uri="{FF2B5EF4-FFF2-40B4-BE49-F238E27FC236}">
                <a16:creationId xmlns:a16="http://schemas.microsoft.com/office/drawing/2014/main" id="{2E7071C9-3211-A544-ADC7-E8898D96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2697017"/>
            <a:ext cx="3405067" cy="323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tive listening cartoon with the thinker and the caption &quot;I need him to stop think and start listening.&quot; by Dan Reynolds">
            <a:extLst>
              <a:ext uri="{FF2B5EF4-FFF2-40B4-BE49-F238E27FC236}">
                <a16:creationId xmlns:a16="http://schemas.microsoft.com/office/drawing/2014/main" id="{BB677E61-F405-0209-19A2-714B6308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2697017"/>
            <a:ext cx="3136468" cy="32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F43E-4A3B-28D7-532C-90B1D5294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782" y="1143130"/>
            <a:ext cx="8825658" cy="1329267"/>
          </a:xfrm>
        </p:spPr>
        <p:txBody>
          <a:bodyPr/>
          <a:lstStyle/>
          <a:p>
            <a:pPr algn="ctr"/>
            <a:r>
              <a:rPr lang="en-CA" dirty="0"/>
              <a:t>INTERPERSONAL 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43C73-A8B6-FEB9-C94A-7DC059FA5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4782" y="2947182"/>
            <a:ext cx="3540730" cy="2876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E6276-4415-823F-CF59-D76A68D74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16490" y="2838026"/>
            <a:ext cx="2776154" cy="28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{4F084C75-5B0D-47F9-8EEA-6E2CC85DEF3E}TF229edf6a-8a49-49ee-a0a6-5037052947485fb3ca0c-bc27bf41d645</Template>
  <TotalTime>292</TotalTime>
  <Words>74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Transferable skills</vt:lpstr>
      <vt:lpstr>What are we looking for?</vt:lpstr>
      <vt:lpstr>LEADERSHIP</vt:lpstr>
      <vt:lpstr>DEPENDABILITY</vt:lpstr>
      <vt:lpstr>TEAM WORK</vt:lpstr>
      <vt:lpstr>ORGANIZATION</vt:lpstr>
      <vt:lpstr>COMUNICATION</vt:lpstr>
      <vt:lpstr>ACTIVE LISTENING</vt:lpstr>
      <vt:lpstr>INTERPERSONAL SKILLS</vt:lpstr>
      <vt:lpstr>CRITICAL THINKING</vt:lpstr>
      <vt:lpstr>TECH</vt:lpstr>
      <vt:lpstr>PowerPoint Presentation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vl kr</dc:creator>
  <cp:lastModifiedBy>EC8</cp:lastModifiedBy>
  <cp:revision>4</cp:revision>
  <dcterms:created xsi:type="dcterms:W3CDTF">2025-07-17T16:02:00Z</dcterms:created>
  <dcterms:modified xsi:type="dcterms:W3CDTF">2025-07-17T21:18:16Z</dcterms:modified>
</cp:coreProperties>
</file>