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82" r:id="rId3"/>
    <p:sldMasterId id="2147483699" r:id="rId4"/>
    <p:sldMasterId id="2147483716" r:id="rId5"/>
    <p:sldMasterId id="2147483736"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5" r:id="rId29"/>
    <p:sldId id="278" r:id="rId30"/>
    <p:sldId id="279" r:id="rId31"/>
    <p:sldId id="280" r:id="rId32"/>
    <p:sldId id="281" r:id="rId33"/>
    <p:sldId id="282" r:id="rId34"/>
    <p:sldId id="283" r:id="rId35"/>
    <p:sldId id="284" r:id="rId36"/>
  </p:sldIdLst>
  <p:sldSz cx="12192000" cy="6858000"/>
  <p:notesSz cx="6858000" cy="9144000"/>
  <p:embeddedFontLst>
    <p:embeddedFont>
      <p:font typeface="Gill Sans" panose="020B0604020202020204" charset="0"/>
      <p:regular r:id="rId38"/>
      <p:bold r:id="rId39"/>
    </p:embeddedFont>
    <p:embeddedFont>
      <p:font typeface="Times" panose="02020603050405020304" pitchFamily="18"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wcXqojgKudi2N9Tdxvid0bf/s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AE2DAC-AAAD-496C-8471-A4AF9604BE0D}">
  <a:tblStyle styleId="{6AAE2DAC-AAAD-496C-8471-A4AF9604BE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2" name="Google Shape;8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AGAIN THE COVER LETTER CONCEPT PUZZLED ME. IF I’VE DONE A RESUME, WHY DO I NEED A COVER LETTER?</a:t>
            </a:r>
            <a:endParaRPr dirty="0"/>
          </a:p>
        </p:txBody>
      </p:sp>
      <p:sp>
        <p:nvSpPr>
          <p:cNvPr id="948" name="Google Shape;9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GO THROUGH BULLET POINTS. EMPHASIZE CHANCE TO SELL YOURSELF</a:t>
            </a:r>
            <a:endParaRPr dirty="0"/>
          </a:p>
        </p:txBody>
      </p:sp>
      <p:sp>
        <p:nvSpPr>
          <p:cNvPr id="956" name="Google Shape;9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TELLS THE EMPLOYER WHAT KIND OF WORK YOU ARE AFTER AND WHAT QUALIFICATIONS YOU HAVE TO CARRY OUT THAT ROLE</a:t>
            </a:r>
            <a:endParaRPr dirty="0"/>
          </a:p>
        </p:txBody>
      </p:sp>
      <p:sp>
        <p:nvSpPr>
          <p:cNvPr id="964" name="Google Shape;9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1. THERE ARE A NUMBER OF DIFFERENT COVER LETTERS TO CHOOSE FROM. PICK WHAT BEST SUITS THE ROLE YOU ARE AFTER. 2. BE PREPARED TO ADDRESS EMPLOYMENT GAPS ETC</a:t>
            </a:r>
            <a:endParaRPr dirty="0"/>
          </a:p>
        </p:txBody>
      </p:sp>
      <p:sp>
        <p:nvSpPr>
          <p:cNvPr id="971" name="Google Shape;9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t>THESE ARE 2 KEYS ELEMENTS FOR GETTING EMPLOYMENT. THE BETTER THEY ARE, THE MORE CHANCE YOU HAVE OF GETTING BACK INTO THE LAND OF THE EMPLOYED AND HOPEFULLY IF WE CAN PRODUCE GOOD RESUMES AND COVER LETTERS, WE CAN ALL END UP HERE!!</a:t>
            </a:r>
            <a:endParaRPr dirty="0"/>
          </a:p>
          <a:p>
            <a:pPr marL="0" lvl="0" indent="0" algn="l" rtl="0">
              <a:spcBef>
                <a:spcPts val="0"/>
              </a:spcBef>
              <a:spcAft>
                <a:spcPts val="0"/>
              </a:spcAft>
              <a:buNone/>
            </a:pPr>
            <a:endParaRPr b="1" dirty="0"/>
          </a:p>
        </p:txBody>
      </p:sp>
      <p:sp>
        <p:nvSpPr>
          <p:cNvPr id="980" name="Google Shape;9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HOPEFULLY IF WE CAN PRODUCE GOOD RESUMES AND COVER LETTERS, WE CAN ALL END UP HERE!!</a:t>
            </a:r>
            <a:endParaRPr dirty="0"/>
          </a:p>
        </p:txBody>
      </p:sp>
      <p:sp>
        <p:nvSpPr>
          <p:cNvPr id="987" name="Google Shape;9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2" name="Google Shape;9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6000" dirty="0">
                <a:latin typeface="Times"/>
                <a:ea typeface="Times"/>
                <a:cs typeface="Times"/>
                <a:sym typeface="Times"/>
              </a:rPr>
              <a:t>Before your interview find out more about your target company by learning its history (when it was formed, what problem(s) it was made to solve, etc.), work culture, values, as well as ongoing and future initiatives.</a:t>
            </a:r>
            <a:endParaRPr dirty="0"/>
          </a:p>
          <a:p>
            <a:pPr marL="0" lvl="0" indent="0" algn="l" rtl="0">
              <a:spcBef>
                <a:spcPts val="0"/>
              </a:spcBef>
              <a:spcAft>
                <a:spcPts val="0"/>
              </a:spcAft>
              <a:buNone/>
            </a:pPr>
            <a:endParaRPr sz="6000" dirty="0">
              <a:latin typeface="Times"/>
              <a:ea typeface="Times"/>
              <a:cs typeface="Times"/>
              <a:sym typeface="Times"/>
            </a:endParaRPr>
          </a:p>
          <a:p>
            <a:pPr marL="0" lvl="0" indent="0" algn="l" rtl="0">
              <a:spcBef>
                <a:spcPts val="0"/>
              </a:spcBef>
              <a:spcAft>
                <a:spcPts val="0"/>
              </a:spcAft>
              <a:buNone/>
            </a:pPr>
            <a:r>
              <a:rPr lang="en-US" sz="6000" dirty="0">
                <a:latin typeface="Times"/>
                <a:ea typeface="Times"/>
                <a:cs typeface="Times"/>
                <a:sym typeface="Times"/>
              </a:rPr>
              <a:t>Once you’ve done your research on the company, focus specifically on the position you’re being considered for.</a:t>
            </a:r>
            <a:endParaRPr dirty="0"/>
          </a:p>
          <a:p>
            <a:pPr marL="0" lvl="0" indent="0" algn="l" rtl="0">
              <a:spcBef>
                <a:spcPts val="0"/>
              </a:spcBef>
              <a:spcAft>
                <a:spcPts val="0"/>
              </a:spcAft>
              <a:buNone/>
            </a:pPr>
            <a:r>
              <a:rPr lang="en-US" sz="6000" dirty="0">
                <a:latin typeface="Times"/>
                <a:ea typeface="Times"/>
                <a:cs typeface="Times"/>
                <a:sym typeface="Times"/>
              </a:rPr>
              <a:t>For instance, if you already know what team you’d be joining, try finding out:</a:t>
            </a:r>
            <a:endParaRPr dirty="0"/>
          </a:p>
          <a:p>
            <a:pPr marL="0" lvl="0" indent="0" algn="l" rtl="0">
              <a:spcBef>
                <a:spcPts val="0"/>
              </a:spcBef>
              <a:spcAft>
                <a:spcPts val="0"/>
              </a:spcAft>
              <a:buNone/>
            </a:pPr>
            <a:r>
              <a:rPr lang="en-US" sz="6000" dirty="0">
                <a:latin typeface="Times"/>
                <a:ea typeface="Times"/>
                <a:cs typeface="Times"/>
                <a:sym typeface="Times"/>
              </a:rPr>
              <a:t>* what projects and goals they’ve been working on lately</a:t>
            </a:r>
            <a:endParaRPr dirty="0"/>
          </a:p>
          <a:p>
            <a:pPr marL="0" lvl="0" indent="0" algn="l" rtl="0">
              <a:spcBef>
                <a:spcPts val="0"/>
              </a:spcBef>
              <a:spcAft>
                <a:spcPts val="0"/>
              </a:spcAft>
              <a:buNone/>
            </a:pPr>
            <a:r>
              <a:rPr lang="en-US" sz="6000" dirty="0">
                <a:latin typeface="Times"/>
                <a:ea typeface="Times"/>
                <a:cs typeface="Times"/>
                <a:sym typeface="Times"/>
              </a:rPr>
              <a:t>* the work culture they’ve formed</a:t>
            </a:r>
            <a:endParaRPr dirty="0"/>
          </a:p>
          <a:p>
            <a:pPr marL="0" lvl="0" indent="0" algn="l" rtl="0">
              <a:spcBef>
                <a:spcPts val="0"/>
              </a:spcBef>
              <a:spcAft>
                <a:spcPts val="0"/>
              </a:spcAft>
              <a:buNone/>
            </a:pPr>
            <a:r>
              <a:rPr lang="en-US" sz="6000" dirty="0">
                <a:latin typeface="Times"/>
                <a:ea typeface="Times"/>
                <a:cs typeface="Times"/>
                <a:sym typeface="Times"/>
              </a:rPr>
              <a:t>* how you’d fit in as an active team member</a:t>
            </a:r>
            <a:endParaRPr dirty="0"/>
          </a:p>
          <a:p>
            <a:pPr marL="0" lvl="0" indent="0" algn="l" rtl="0">
              <a:spcBef>
                <a:spcPts val="0"/>
              </a:spcBef>
              <a:spcAft>
                <a:spcPts val="0"/>
              </a:spcAft>
              <a:buNone/>
            </a:pPr>
            <a:endParaRPr sz="6000" dirty="0">
              <a:latin typeface="Times"/>
              <a:ea typeface="Times"/>
              <a:cs typeface="Times"/>
              <a:sym typeface="Times"/>
            </a:endParaRPr>
          </a:p>
          <a:p>
            <a:pPr marL="0" lvl="0" indent="0" algn="l" rtl="0">
              <a:spcBef>
                <a:spcPts val="0"/>
              </a:spcBef>
              <a:spcAft>
                <a:spcPts val="0"/>
              </a:spcAft>
              <a:buNone/>
            </a:pPr>
            <a:r>
              <a:rPr lang="en-US" sz="6000" dirty="0">
                <a:latin typeface="Times"/>
                <a:ea typeface="Times"/>
                <a:cs typeface="Times"/>
                <a:sym typeface="Times"/>
              </a:rPr>
              <a:t>Rehearsing your answers to common interview questions can boost your confidence and help you show up to an interview feeling well-prepared.</a:t>
            </a:r>
            <a:endParaRPr dirty="0"/>
          </a:p>
          <a:p>
            <a:pPr marL="0" lvl="0" indent="0" algn="l" rtl="0">
              <a:spcBef>
                <a:spcPts val="0"/>
              </a:spcBef>
              <a:spcAft>
                <a:spcPts val="0"/>
              </a:spcAft>
              <a:buNone/>
            </a:pPr>
            <a:endParaRPr sz="6000" dirty="0">
              <a:latin typeface="Times"/>
              <a:ea typeface="Times"/>
              <a:cs typeface="Times"/>
              <a:sym typeface="Times"/>
            </a:endParaRPr>
          </a:p>
          <a:p>
            <a:pPr marL="0" lvl="0" indent="0" algn="l" rtl="0">
              <a:spcBef>
                <a:spcPts val="0"/>
              </a:spcBef>
              <a:spcAft>
                <a:spcPts val="0"/>
              </a:spcAft>
              <a:buNone/>
            </a:pPr>
            <a:r>
              <a:rPr lang="en-US" sz="6000" dirty="0">
                <a:latin typeface="Times"/>
                <a:ea typeface="Times"/>
                <a:cs typeface="Times"/>
                <a:sym typeface="Times"/>
              </a:rPr>
              <a:t>* hone in on exactly what experiences you want to share, and how you plan to express them</a:t>
            </a:r>
            <a:endParaRPr dirty="0"/>
          </a:p>
          <a:p>
            <a:pPr marL="0" lvl="0" indent="0" algn="l" rtl="0">
              <a:spcBef>
                <a:spcPts val="0"/>
              </a:spcBef>
              <a:spcAft>
                <a:spcPts val="0"/>
              </a:spcAft>
              <a:buNone/>
            </a:pPr>
            <a:r>
              <a:rPr lang="en-US" sz="6000" dirty="0">
                <a:latin typeface="Times"/>
                <a:ea typeface="Times"/>
                <a:cs typeface="Times"/>
                <a:sym typeface="Times"/>
              </a:rPr>
              <a:t>* stay calm and confident during the interview process</a:t>
            </a:r>
            <a:endParaRPr dirty="0"/>
          </a:p>
          <a:p>
            <a:pPr marL="0" lvl="0" indent="0" algn="l" rtl="0">
              <a:spcBef>
                <a:spcPts val="0"/>
              </a:spcBef>
              <a:spcAft>
                <a:spcPts val="0"/>
              </a:spcAft>
              <a:buNone/>
            </a:pPr>
            <a:r>
              <a:rPr lang="en-US" sz="6000" dirty="0">
                <a:latin typeface="Times"/>
                <a:ea typeface="Times"/>
                <a:cs typeface="Times"/>
                <a:sym typeface="Times"/>
              </a:rPr>
              <a:t>* show employers why you’re the best candidate for the job</a:t>
            </a:r>
            <a:endParaRPr dirty="0"/>
          </a:p>
          <a:p>
            <a:pPr marL="0" lvl="0" indent="0" algn="l" rtl="0">
              <a:spcBef>
                <a:spcPts val="0"/>
              </a:spcBef>
              <a:spcAft>
                <a:spcPts val="0"/>
              </a:spcAft>
              <a:buNone/>
            </a:pPr>
            <a:r>
              <a:rPr lang="en-US" sz="6000" dirty="0">
                <a:latin typeface="Times"/>
                <a:ea typeface="Times"/>
                <a:cs typeface="Times"/>
                <a:sym typeface="Times"/>
              </a:rPr>
              <a:t>* demonstrate your readiness and interest in the role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5. Providing honest and positive answers about your qualifications shows the interviewer you’re genuine and a good fit for the role.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Being honest doesn’t mean you need to point out all the ways your experience doesn’t align with the role. You should frame your experience positively by speaking about your skills and accomplishments and how they translate to the job.</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6. Interviewers also pay attention to your body language (whether they realize it or not), so show them you’re excited to be there and capable of doing a great job as their potential employee. Make sure to pay extra attention to your body language if you’re doing a video interview, as it’s easy to get too comfortable when conducting the interview from your own home.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7. In addition to the questions that interviewers might ask, come prepared with specific examples demonstrating your strengths, skills, and experience.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Here you want to keep in mind key achievements that you have so that when the right question comes up you can insert them into your answer naturally.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Also use the STAR method for answering. STAR stands for Situation; Task; Action; Result. For example “Tell me about a time when you had a disagreement with a colleague.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8. When you’re answering questions on the spot, you don’t always have an answer at the ready. And that’s okay. It’s better to take a moment to think about your answer than start to ramble without a clear idea of what it is you’re trying to say.</a:t>
            </a:r>
            <a:endParaRPr dirty="0"/>
          </a:p>
          <a:p>
            <a:pPr marL="0" lvl="0" indent="0" algn="l" rtl="0">
              <a:spcBef>
                <a:spcPts val="0"/>
              </a:spcBef>
              <a:spcAft>
                <a:spcPts val="0"/>
              </a:spcAft>
              <a:buNone/>
            </a:pPr>
            <a:r>
              <a:rPr lang="en-US" dirty="0"/>
              <a:t>A simple “Do you mind if I take a moment to think of a good example?” isn’t going to have a negative impact.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It's a good idea to ask for clarification when you are not quite sure what a question meant. This shows interviewer that you’re not afraid to admit when you don’t fully understand something or need further direction and second you give the interviewer exactly what they are looking for.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9.. In addition to the questions that interviewers might ask, come prepared with specific examples demonstrating your strengths, skills, and experience.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After the interview follow up with the interviewer with a thank you email or letter within 24 hours after the interview.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thank you email also allows you to clarify any details that may have been unclear during the interview process, and to restate any key skills or experience you think would make you a good fit for the position.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9" name="Google Shape;8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8" name="Google Shape;10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dirty="0"/>
          </a:p>
        </p:txBody>
      </p:sp>
      <p:sp>
        <p:nvSpPr>
          <p:cNvPr id="1025" name="Google Shape;10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dirty="0"/>
              <a:t>Examples:</a:t>
            </a:r>
            <a:endParaRPr dirty="0"/>
          </a:p>
        </p:txBody>
      </p:sp>
      <p:sp>
        <p:nvSpPr>
          <p:cNvPr id="1036" name="Google Shape;10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0" name="Google Shape;10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2" name="Google Shape;10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9" name="Google Shape;10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7" name="Google Shape;10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7" name="Google Shape;11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5" name="Google Shape;11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7" name="Google Shape;11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0" name="Google Shape;8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7" name="Google Shape;8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1" name="Google Shape;9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7" name="Google Shape;9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6" name="Google Shape;9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 NEARLY 35 YEARS OF EMPLOYMENT, I HAVE NEVER NEEDED ONE. ONLY WHEN I CAME TO CANADA AND HAD TO APPLY FOR JOBS, DID I EVER CONSIDER WRITING ONE. </a:t>
            </a:r>
            <a:endParaRPr dirty="0"/>
          </a:p>
        </p:txBody>
      </p:sp>
      <p:sp>
        <p:nvSpPr>
          <p:cNvPr id="934" name="Google Shape;9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VARIOUS TYPES OF RESUMES, CHRONOLOGICAL, FUNCTIONAL AND COMBINATION RESUMES BUT WHAT I’D NEVER HEARD OF BEFORE WAS THIS CONCEPT OF YELLOW + BLUE = GREEN. CERTAINLY AIDED ME WHEN WRITING MY RESUME AND WHAT I SHOULD FOCUS ON. REMEMBER TO TAILOR YOUR RESUME TO THE POSITION YOU ARE APPLYING FOR</a:t>
            </a:r>
            <a:endParaRPr dirty="0"/>
          </a:p>
        </p:txBody>
      </p:sp>
      <p:sp>
        <p:nvSpPr>
          <p:cNvPr id="942" name="Google Shape;9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1"/>
          <p:cNvGrpSpPr/>
          <p:nvPr/>
        </p:nvGrpSpPr>
        <p:grpSpPr>
          <a:xfrm>
            <a:off x="0" y="-8467"/>
            <a:ext cx="12192000" cy="6866467"/>
            <a:chOff x="0" y="-8467"/>
            <a:chExt cx="12192000" cy="6866467"/>
          </a:xfrm>
        </p:grpSpPr>
        <p:cxnSp>
          <p:nvCxnSpPr>
            <p:cNvPr id="28" name="Google Shape;28;p3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3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3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1" name="Google Shape;31;p3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2" name="Google Shape;32;p3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3" name="Google Shape;33;p3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4" name="Google Shape;34;p3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5" name="Google Shape;35;p3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6" name="Google Shape;36;p3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37" name="Google Shape;37;p3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38" name="Google Shape;38;p3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5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5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5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5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5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5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5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5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7" name="Google Shape;107;p5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EF8B67"/>
                </a:solidFill>
                <a:latin typeface="Arial"/>
                <a:ea typeface="Arial"/>
                <a:cs typeface="Arial"/>
                <a:sym typeface="Arial"/>
              </a:rPr>
              <a:t>“</a:t>
            </a:r>
            <a:endParaRPr dirty="0"/>
          </a:p>
        </p:txBody>
      </p:sp>
      <p:sp>
        <p:nvSpPr>
          <p:cNvPr id="108" name="Google Shape;108;p5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EF8B67"/>
                </a:solidFill>
                <a:latin typeface="Arial"/>
                <a:ea typeface="Arial"/>
                <a:cs typeface="Arial"/>
                <a:sym typeface="Arial"/>
              </a:rPr>
              <a:t>”</a:t>
            </a:r>
            <a:endParaRPr sz="1800" dirty="0">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6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6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6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4" name="Google Shape;114;p6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6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6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6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6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1" name="Google Shape;121;p6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22" name="Google Shape;122;p6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EF8B67"/>
                </a:solidFill>
                <a:latin typeface="Arial"/>
                <a:ea typeface="Arial"/>
                <a:cs typeface="Arial"/>
                <a:sym typeface="Arial"/>
              </a:rPr>
              <a:t>“</a:t>
            </a:r>
            <a:endParaRPr dirty="0"/>
          </a:p>
        </p:txBody>
      </p:sp>
      <p:sp>
        <p:nvSpPr>
          <p:cNvPr id="123" name="Google Shape;123;p6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EF8B67"/>
                </a:solidFill>
                <a:latin typeface="Arial"/>
                <a:ea typeface="Arial"/>
                <a:cs typeface="Arial"/>
                <a:sym typeface="Arial"/>
              </a:rPr>
              <a:t>”</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6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6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6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6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6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0" name="Google Shape;130;p6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6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6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6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6" name="Google Shape;136;p6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6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6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6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2" name="Google Shape;142;p6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0"/>
        <p:cNvGrpSpPr/>
        <p:nvPr/>
      </p:nvGrpSpPr>
      <p:grpSpPr>
        <a:xfrm>
          <a:off x="0" y="0"/>
          <a:ext cx="0" cy="0"/>
          <a:chOff x="0" y="0"/>
          <a:chExt cx="0" cy="0"/>
        </a:xfrm>
      </p:grpSpPr>
      <p:grpSp>
        <p:nvGrpSpPr>
          <p:cNvPr id="161" name="Google Shape;161;p33"/>
          <p:cNvGrpSpPr/>
          <p:nvPr/>
        </p:nvGrpSpPr>
        <p:grpSpPr>
          <a:xfrm>
            <a:off x="0" y="-8467"/>
            <a:ext cx="12192000" cy="6866467"/>
            <a:chOff x="0" y="-8467"/>
            <a:chExt cx="12192000" cy="6866467"/>
          </a:xfrm>
        </p:grpSpPr>
        <p:cxnSp>
          <p:nvCxnSpPr>
            <p:cNvPr id="162" name="Google Shape;162;p3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63" name="Google Shape;163;p3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64" name="Google Shape;164;p3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65" name="Google Shape;165;p3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66" name="Google Shape;166;p3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68" name="Google Shape;168;p3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69" name="Google Shape;169;p3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70" name="Google Shape;170;p3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3"/>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2" name="Google Shape;172;p33"/>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3"/>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74" name="Google Shape;17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5" name="Google Shape;17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6" name="Google Shape;17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0" name="Google Shape;18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1" name="Google Shape;18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2" name="Google Shape;18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p1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1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7" name="Google Shape;187;p1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8" name="Google Shape;188;p1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sp>
        <p:nvSpPr>
          <p:cNvPr id="190" name="Google Shape;190;p1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2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2" name="Google Shape;192;p12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3" name="Google Shape;193;p1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4" name="Google Shape;194;p1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5" name="Google Shape;195;p1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1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2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12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0" name="Google Shape;200;p12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12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2" name="Google Shape;202;p1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3" name="Google Shape;203;p1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4" name="Google Shape;204;p1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1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8" name="Google Shape;208;p1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9" name="Google Shape;209;p1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2" name="Google Shape;212;p1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3" name="Google Shape;213;p1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12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2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7" name="Google Shape;217;p12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218" name="Google Shape;218;p1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9" name="Google Shape;219;p1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0" name="Google Shape;220;p1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12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27"/>
          <p:cNvSpPr>
            <a:spLocks noGrp="1"/>
          </p:cNvSpPr>
          <p:nvPr>
            <p:ph type="pic" idx="2"/>
          </p:nvPr>
        </p:nvSpPr>
        <p:spPr>
          <a:xfrm>
            <a:off x="677334" y="609600"/>
            <a:ext cx="8596668" cy="3845718"/>
          </a:xfrm>
          <a:prstGeom prst="rect">
            <a:avLst/>
          </a:prstGeom>
          <a:noFill/>
          <a:ln>
            <a:noFill/>
          </a:ln>
        </p:spPr>
      </p:sp>
      <p:sp>
        <p:nvSpPr>
          <p:cNvPr id="224" name="Google Shape;224;p12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5" name="Google Shape;225;p1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6" name="Google Shape;226;p1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7" name="Google Shape;227;p1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28"/>
        <p:cNvGrpSpPr/>
        <p:nvPr/>
      </p:nvGrpSpPr>
      <p:grpSpPr>
        <a:xfrm>
          <a:off x="0" y="0"/>
          <a:ext cx="0" cy="0"/>
          <a:chOff x="0" y="0"/>
          <a:chExt cx="0" cy="0"/>
        </a:xfrm>
      </p:grpSpPr>
      <p:sp>
        <p:nvSpPr>
          <p:cNvPr id="229" name="Google Shape;229;p1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31" name="Google Shape;231;p1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2" name="Google Shape;232;p1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3" name="Google Shape;233;p1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34"/>
        <p:cNvGrpSpPr/>
        <p:nvPr/>
      </p:nvGrpSpPr>
      <p:grpSpPr>
        <a:xfrm>
          <a:off x="0" y="0"/>
          <a:ext cx="0" cy="0"/>
          <a:chOff x="0" y="0"/>
          <a:chExt cx="0" cy="0"/>
        </a:xfrm>
      </p:grpSpPr>
      <p:sp>
        <p:nvSpPr>
          <p:cNvPr id="235" name="Google Shape;235;p1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7" name="Google Shape;237;p1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38" name="Google Shape;238;p1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9" name="Google Shape;239;p1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0" name="Google Shape;240;p1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41" name="Google Shape;241;p1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BFE471"/>
                </a:solidFill>
                <a:latin typeface="Arial"/>
                <a:ea typeface="Arial"/>
                <a:cs typeface="Arial"/>
                <a:sym typeface="Arial"/>
              </a:rPr>
              <a:t>“</a:t>
            </a:r>
            <a:endParaRPr dirty="0"/>
          </a:p>
        </p:txBody>
      </p:sp>
      <p:sp>
        <p:nvSpPr>
          <p:cNvPr id="242" name="Google Shape;242;p1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BFE471"/>
                </a:solidFill>
                <a:latin typeface="Arial"/>
                <a:ea typeface="Arial"/>
                <a:cs typeface="Arial"/>
                <a:sym typeface="Arial"/>
              </a:rPr>
              <a:t>”</a:t>
            </a:r>
            <a:endParaRPr sz="1800" dirty="0">
              <a:solidFill>
                <a:srgbClr val="BFE47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43"/>
        <p:cNvGrpSpPr/>
        <p:nvPr/>
      </p:nvGrpSpPr>
      <p:grpSpPr>
        <a:xfrm>
          <a:off x="0" y="0"/>
          <a:ext cx="0" cy="0"/>
          <a:chOff x="0" y="0"/>
          <a:chExt cx="0" cy="0"/>
        </a:xfrm>
      </p:grpSpPr>
      <p:sp>
        <p:nvSpPr>
          <p:cNvPr id="244" name="Google Shape;244;p1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46" name="Google Shape;246;p1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7" name="Google Shape;247;p1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8" name="Google Shape;248;p1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49"/>
        <p:cNvGrpSpPr/>
        <p:nvPr/>
      </p:nvGrpSpPr>
      <p:grpSpPr>
        <a:xfrm>
          <a:off x="0" y="0"/>
          <a:ext cx="0" cy="0"/>
          <a:chOff x="0" y="0"/>
          <a:chExt cx="0" cy="0"/>
        </a:xfrm>
      </p:grpSpPr>
      <p:sp>
        <p:nvSpPr>
          <p:cNvPr id="250" name="Google Shape;250;p1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2" name="Google Shape;252;p1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53" name="Google Shape;253;p1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4" name="Google Shape;254;p1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5" name="Google Shape;255;p1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56" name="Google Shape;256;p1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BFE471"/>
                </a:solidFill>
                <a:latin typeface="Arial"/>
                <a:ea typeface="Arial"/>
                <a:cs typeface="Arial"/>
                <a:sym typeface="Arial"/>
              </a:rPr>
              <a:t>“</a:t>
            </a:r>
            <a:endParaRPr dirty="0"/>
          </a:p>
        </p:txBody>
      </p:sp>
      <p:sp>
        <p:nvSpPr>
          <p:cNvPr id="257" name="Google Shape;257;p1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BFE471"/>
                </a:solidFill>
                <a:latin typeface="Arial"/>
                <a:ea typeface="Arial"/>
                <a:cs typeface="Arial"/>
                <a:sym typeface="Arial"/>
              </a:rPr>
              <a:t>”</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58"/>
        <p:cNvGrpSpPr/>
        <p:nvPr/>
      </p:nvGrpSpPr>
      <p:grpSpPr>
        <a:xfrm>
          <a:off x="0" y="0"/>
          <a:ext cx="0" cy="0"/>
          <a:chOff x="0" y="0"/>
          <a:chExt cx="0" cy="0"/>
        </a:xfrm>
      </p:grpSpPr>
      <p:sp>
        <p:nvSpPr>
          <p:cNvPr id="259" name="Google Shape;259;p1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1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1" name="Google Shape;261;p1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62" name="Google Shape;262;p1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3" name="Google Shape;263;p1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4" name="Google Shape;264;p1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5"/>
        <p:cNvGrpSpPr/>
        <p:nvPr/>
      </p:nvGrpSpPr>
      <p:grpSpPr>
        <a:xfrm>
          <a:off x="0" y="0"/>
          <a:ext cx="0" cy="0"/>
          <a:chOff x="0" y="0"/>
          <a:chExt cx="0" cy="0"/>
        </a:xfrm>
      </p:grpSpPr>
      <p:sp>
        <p:nvSpPr>
          <p:cNvPr id="266" name="Google Shape;266;p1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8" name="Google Shape;268;p1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9" name="Google Shape;269;p1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0" name="Google Shape;270;p1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1"/>
        <p:cNvGrpSpPr/>
        <p:nvPr/>
      </p:nvGrpSpPr>
      <p:grpSpPr>
        <a:xfrm>
          <a:off x="0" y="0"/>
          <a:ext cx="0" cy="0"/>
          <a:chOff x="0" y="0"/>
          <a:chExt cx="0" cy="0"/>
        </a:xfrm>
      </p:grpSpPr>
      <p:sp>
        <p:nvSpPr>
          <p:cNvPr id="272" name="Google Shape;272;p1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1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74" name="Google Shape;274;p1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5" name="Google Shape;275;p1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6" name="Google Shape;276;p1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4"/>
        <p:cNvGrpSpPr/>
        <p:nvPr/>
      </p:nvGrpSpPr>
      <p:grpSpPr>
        <a:xfrm>
          <a:off x="0" y="0"/>
          <a:ext cx="0" cy="0"/>
          <a:chOff x="0" y="0"/>
          <a:chExt cx="0" cy="0"/>
        </a:xfrm>
      </p:grpSpPr>
      <p:grpSp>
        <p:nvGrpSpPr>
          <p:cNvPr id="295" name="Google Shape;295;p36"/>
          <p:cNvGrpSpPr/>
          <p:nvPr/>
        </p:nvGrpSpPr>
        <p:grpSpPr>
          <a:xfrm>
            <a:off x="0" y="-8467"/>
            <a:ext cx="12192000" cy="6866467"/>
            <a:chOff x="0" y="-8467"/>
            <a:chExt cx="12192000" cy="6866467"/>
          </a:xfrm>
        </p:grpSpPr>
        <p:cxnSp>
          <p:nvCxnSpPr>
            <p:cNvPr id="296" name="Google Shape;296;p36"/>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297" name="Google Shape;297;p36"/>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298" name="Google Shape;298;p3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99" name="Google Shape;299;p3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0" name="Google Shape;300;p3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2" name="Google Shape;302;p3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03" name="Google Shape;303;p3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04" name="Google Shape;304;p3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6"/>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6" name="Google Shape;306;p3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a:endParaRPr/>
          </a:p>
        </p:txBody>
      </p:sp>
      <p:sp>
        <p:nvSpPr>
          <p:cNvPr id="308" name="Google Shape;308;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9" name="Google Shape;309;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0" name="Google Shape;310;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1"/>
        <p:cNvGrpSpPr/>
        <p:nvPr/>
      </p:nvGrpSpPr>
      <p:grpSpPr>
        <a:xfrm>
          <a:off x="0" y="0"/>
          <a:ext cx="0" cy="0"/>
          <a:chOff x="0" y="0"/>
          <a:chExt cx="0" cy="0"/>
        </a:xfrm>
      </p:grpSpPr>
      <p:sp>
        <p:nvSpPr>
          <p:cNvPr id="312" name="Google Shape;312;p3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4" name="Google Shape;314;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5" name="Google Shape;315;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6"/>
        <p:cNvGrpSpPr/>
        <p:nvPr/>
      </p:nvGrpSpPr>
      <p:grpSpPr>
        <a:xfrm>
          <a:off x="0" y="0"/>
          <a:ext cx="0" cy="0"/>
          <a:chOff x="0" y="0"/>
          <a:chExt cx="0" cy="0"/>
        </a:xfrm>
      </p:grpSpPr>
      <p:sp>
        <p:nvSpPr>
          <p:cNvPr id="317" name="Google Shape;317;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8" name="Google Shape;318;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9" name="Google Shape;319;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3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23" name="Google Shape;323;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4" name="Google Shape;324;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5" name="Google Shape;325;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6"/>
        <p:cNvGrpSpPr/>
        <p:nvPr/>
      </p:nvGrpSpPr>
      <p:grpSpPr>
        <a:xfrm>
          <a:off x="0" y="0"/>
          <a:ext cx="0" cy="0"/>
          <a:chOff x="0" y="0"/>
          <a:chExt cx="0" cy="0"/>
        </a:xfrm>
      </p:grpSpPr>
      <p:sp>
        <p:nvSpPr>
          <p:cNvPr id="327" name="Google Shape;327;p109"/>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0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9" name="Google Shape;329;p10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0" name="Google Shape;330;p10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1" name="Google Shape;331;p10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2"/>
        <p:cNvGrpSpPr/>
        <p:nvPr/>
      </p:nvGrpSpPr>
      <p:grpSpPr>
        <a:xfrm>
          <a:off x="0" y="0"/>
          <a:ext cx="0" cy="0"/>
          <a:chOff x="0" y="0"/>
          <a:chExt cx="0" cy="0"/>
        </a:xfrm>
      </p:grpSpPr>
      <p:sp>
        <p:nvSpPr>
          <p:cNvPr id="333" name="Google Shape;333;p1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35" name="Google Shape;335;p110"/>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36" name="Google Shape;336;p1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7" name="Google Shape;337;p1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8" name="Google Shape;338;p1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9"/>
        <p:cNvGrpSpPr/>
        <p:nvPr/>
      </p:nvGrpSpPr>
      <p:grpSpPr>
        <a:xfrm>
          <a:off x="0" y="0"/>
          <a:ext cx="0" cy="0"/>
          <a:chOff x="0" y="0"/>
          <a:chExt cx="0" cy="0"/>
        </a:xfrm>
      </p:grpSpPr>
      <p:sp>
        <p:nvSpPr>
          <p:cNvPr id="340" name="Google Shape;340;p1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1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42" name="Google Shape;342;p11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43" name="Google Shape;343;p11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44" name="Google Shape;344;p11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45" name="Google Shape;345;p1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6" name="Google Shape;346;p1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7" name="Google Shape;347;p1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5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8"/>
        <p:cNvGrpSpPr/>
        <p:nvPr/>
      </p:nvGrpSpPr>
      <p:grpSpPr>
        <a:xfrm>
          <a:off x="0" y="0"/>
          <a:ext cx="0" cy="0"/>
          <a:chOff x="0" y="0"/>
          <a:chExt cx="0" cy="0"/>
        </a:xfrm>
      </p:grpSpPr>
      <p:sp>
        <p:nvSpPr>
          <p:cNvPr id="349" name="Google Shape;349;p11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11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1" name="Google Shape;351;p11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352" name="Google Shape;352;p1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3" name="Google Shape;353;p1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4" name="Google Shape;354;p1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5"/>
        <p:cNvGrpSpPr/>
        <p:nvPr/>
      </p:nvGrpSpPr>
      <p:grpSpPr>
        <a:xfrm>
          <a:off x="0" y="0"/>
          <a:ext cx="0" cy="0"/>
          <a:chOff x="0" y="0"/>
          <a:chExt cx="0" cy="0"/>
        </a:xfrm>
      </p:grpSpPr>
      <p:sp>
        <p:nvSpPr>
          <p:cNvPr id="356" name="Google Shape;356;p11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113"/>
          <p:cNvSpPr>
            <a:spLocks noGrp="1"/>
          </p:cNvSpPr>
          <p:nvPr>
            <p:ph type="pic" idx="2"/>
          </p:nvPr>
        </p:nvSpPr>
        <p:spPr>
          <a:xfrm>
            <a:off x="677334" y="609600"/>
            <a:ext cx="8596668" cy="3845718"/>
          </a:xfrm>
          <a:prstGeom prst="rect">
            <a:avLst/>
          </a:prstGeom>
          <a:noFill/>
          <a:ln>
            <a:noFill/>
          </a:ln>
        </p:spPr>
      </p:sp>
      <p:sp>
        <p:nvSpPr>
          <p:cNvPr id="358" name="Google Shape;358;p11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59" name="Google Shape;359;p1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0" name="Google Shape;360;p1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1" name="Google Shape;361;p1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62"/>
        <p:cNvGrpSpPr/>
        <p:nvPr/>
      </p:nvGrpSpPr>
      <p:grpSpPr>
        <a:xfrm>
          <a:off x="0" y="0"/>
          <a:ext cx="0" cy="0"/>
          <a:chOff x="0" y="0"/>
          <a:chExt cx="0" cy="0"/>
        </a:xfrm>
      </p:grpSpPr>
      <p:sp>
        <p:nvSpPr>
          <p:cNvPr id="363" name="Google Shape;363;p11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11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5" name="Google Shape;365;p1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6" name="Google Shape;366;p1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7" name="Google Shape;367;p1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68"/>
        <p:cNvGrpSpPr/>
        <p:nvPr/>
      </p:nvGrpSpPr>
      <p:grpSpPr>
        <a:xfrm>
          <a:off x="0" y="0"/>
          <a:ext cx="0" cy="0"/>
          <a:chOff x="0" y="0"/>
          <a:chExt cx="0" cy="0"/>
        </a:xfrm>
      </p:grpSpPr>
      <p:sp>
        <p:nvSpPr>
          <p:cNvPr id="369" name="Google Shape;369;p11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1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71" name="Google Shape;371;p11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72" name="Google Shape;372;p1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3" name="Google Shape;373;p1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4" name="Google Shape;374;p1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75" name="Google Shape;375;p11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
        <p:nvSpPr>
          <p:cNvPr id="376" name="Google Shape;376;p11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77"/>
        <p:cNvGrpSpPr/>
        <p:nvPr/>
      </p:nvGrpSpPr>
      <p:grpSpPr>
        <a:xfrm>
          <a:off x="0" y="0"/>
          <a:ext cx="0" cy="0"/>
          <a:chOff x="0" y="0"/>
          <a:chExt cx="0" cy="0"/>
        </a:xfrm>
      </p:grpSpPr>
      <p:sp>
        <p:nvSpPr>
          <p:cNvPr id="378" name="Google Shape;378;p11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1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80" name="Google Shape;380;p1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1" name="Google Shape;381;p1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2" name="Google Shape;382;p1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83"/>
        <p:cNvGrpSpPr/>
        <p:nvPr/>
      </p:nvGrpSpPr>
      <p:grpSpPr>
        <a:xfrm>
          <a:off x="0" y="0"/>
          <a:ext cx="0" cy="0"/>
          <a:chOff x="0" y="0"/>
          <a:chExt cx="0" cy="0"/>
        </a:xfrm>
      </p:grpSpPr>
      <p:sp>
        <p:nvSpPr>
          <p:cNvPr id="384" name="Google Shape;384;p11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11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86" name="Google Shape;386;p11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87" name="Google Shape;387;p1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8" name="Google Shape;388;p1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9" name="Google Shape;389;p1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90" name="Google Shape;390;p11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
        <p:nvSpPr>
          <p:cNvPr id="391" name="Google Shape;391;p11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92"/>
        <p:cNvGrpSpPr/>
        <p:nvPr/>
      </p:nvGrpSpPr>
      <p:grpSpPr>
        <a:xfrm>
          <a:off x="0" y="0"/>
          <a:ext cx="0" cy="0"/>
          <a:chOff x="0" y="0"/>
          <a:chExt cx="0" cy="0"/>
        </a:xfrm>
      </p:grpSpPr>
      <p:sp>
        <p:nvSpPr>
          <p:cNvPr id="393" name="Google Shape;393;p11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11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5" name="Google Shape;395;p11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96" name="Google Shape;396;p1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7" name="Google Shape;397;p1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8" name="Google Shape;398;p1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9"/>
        <p:cNvGrpSpPr/>
        <p:nvPr/>
      </p:nvGrpSpPr>
      <p:grpSpPr>
        <a:xfrm>
          <a:off x="0" y="0"/>
          <a:ext cx="0" cy="0"/>
          <a:chOff x="0" y="0"/>
          <a:chExt cx="0" cy="0"/>
        </a:xfrm>
      </p:grpSpPr>
      <p:sp>
        <p:nvSpPr>
          <p:cNvPr id="400" name="Google Shape;400;p1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119"/>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02" name="Google Shape;402;p1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3" name="Google Shape;403;p1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4" name="Google Shape;404;p1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5"/>
        <p:cNvGrpSpPr/>
        <p:nvPr/>
      </p:nvGrpSpPr>
      <p:grpSpPr>
        <a:xfrm>
          <a:off x="0" y="0"/>
          <a:ext cx="0" cy="0"/>
          <a:chOff x="0" y="0"/>
          <a:chExt cx="0" cy="0"/>
        </a:xfrm>
      </p:grpSpPr>
      <p:sp>
        <p:nvSpPr>
          <p:cNvPr id="406" name="Google Shape;406;p12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12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08" name="Google Shape;408;p1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9" name="Google Shape;409;p1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0" name="Google Shape;410;p1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28"/>
        <p:cNvGrpSpPr/>
        <p:nvPr/>
      </p:nvGrpSpPr>
      <p:grpSpPr>
        <a:xfrm>
          <a:off x="0" y="0"/>
          <a:ext cx="0" cy="0"/>
          <a:chOff x="0" y="0"/>
          <a:chExt cx="0" cy="0"/>
        </a:xfrm>
      </p:grpSpPr>
      <p:grpSp>
        <p:nvGrpSpPr>
          <p:cNvPr id="429" name="Google Shape;429;p41"/>
          <p:cNvGrpSpPr/>
          <p:nvPr/>
        </p:nvGrpSpPr>
        <p:grpSpPr>
          <a:xfrm>
            <a:off x="0" y="-8467"/>
            <a:ext cx="12192000" cy="6866467"/>
            <a:chOff x="0" y="-8467"/>
            <a:chExt cx="12192000" cy="6866467"/>
          </a:xfrm>
        </p:grpSpPr>
        <p:cxnSp>
          <p:nvCxnSpPr>
            <p:cNvPr id="430" name="Google Shape;430;p4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31" name="Google Shape;431;p4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432" name="Google Shape;432;p4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3" name="Google Shape;433;p4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4" name="Google Shape;434;p4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5" name="Google Shape;435;p4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6" name="Google Shape;436;p4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7" name="Google Shape;437;p4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8" name="Google Shape;438;p4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39" name="Google Shape;439;p4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440" name="Google Shape;440;p4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42" name="Google Shape;442;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3" name="Google Shape;443;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4" name="Google Shape;444;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5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5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5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5"/>
        <p:cNvGrpSpPr/>
        <p:nvPr/>
      </p:nvGrpSpPr>
      <p:grpSpPr>
        <a:xfrm>
          <a:off x="0" y="0"/>
          <a:ext cx="0" cy="0"/>
          <a:chOff x="0" y="0"/>
          <a:chExt cx="0" cy="0"/>
        </a:xfrm>
      </p:grpSpPr>
      <p:sp>
        <p:nvSpPr>
          <p:cNvPr id="446" name="Google Shape;446;p4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8" name="Google Shape;448;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9" name="Google Shape;449;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0"/>
        <p:cNvGrpSpPr/>
        <p:nvPr/>
      </p:nvGrpSpPr>
      <p:grpSpPr>
        <a:xfrm>
          <a:off x="0" y="0"/>
          <a:ext cx="0" cy="0"/>
          <a:chOff x="0" y="0"/>
          <a:chExt cx="0" cy="0"/>
        </a:xfrm>
      </p:grpSpPr>
      <p:sp>
        <p:nvSpPr>
          <p:cNvPr id="451" name="Google Shape;451;p8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8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3" name="Google Shape;453;p8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4" name="Google Shape;454;p8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5" name="Google Shape;455;p8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6"/>
        <p:cNvGrpSpPr/>
        <p:nvPr/>
      </p:nvGrpSpPr>
      <p:grpSpPr>
        <a:xfrm>
          <a:off x="0" y="0"/>
          <a:ext cx="0" cy="0"/>
          <a:chOff x="0" y="0"/>
          <a:chExt cx="0" cy="0"/>
        </a:xfrm>
      </p:grpSpPr>
      <p:sp>
        <p:nvSpPr>
          <p:cNvPr id="457" name="Google Shape;457;p8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8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59" name="Google Shape;459;p8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0" name="Google Shape;460;p8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1" name="Google Shape;461;p8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2"/>
        <p:cNvGrpSpPr/>
        <p:nvPr/>
      </p:nvGrpSpPr>
      <p:grpSpPr>
        <a:xfrm>
          <a:off x="0" y="0"/>
          <a:ext cx="0" cy="0"/>
          <a:chOff x="0" y="0"/>
          <a:chExt cx="0" cy="0"/>
        </a:xfrm>
      </p:grpSpPr>
      <p:sp>
        <p:nvSpPr>
          <p:cNvPr id="463" name="Google Shape;463;p8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8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5" name="Google Shape;465;p8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6" name="Google Shape;466;p8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7" name="Google Shape;467;p8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8" name="Google Shape;468;p8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9"/>
        <p:cNvGrpSpPr/>
        <p:nvPr/>
      </p:nvGrpSpPr>
      <p:grpSpPr>
        <a:xfrm>
          <a:off x="0" y="0"/>
          <a:ext cx="0" cy="0"/>
          <a:chOff x="0" y="0"/>
          <a:chExt cx="0" cy="0"/>
        </a:xfrm>
      </p:grpSpPr>
      <p:sp>
        <p:nvSpPr>
          <p:cNvPr id="470" name="Google Shape;470;p8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8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2" name="Google Shape;472;p8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73" name="Google Shape;473;p8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4" name="Google Shape;474;p8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75" name="Google Shape;475;p8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6" name="Google Shape;476;p8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7" name="Google Shape;477;p8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8"/>
        <p:cNvGrpSpPr/>
        <p:nvPr/>
      </p:nvGrpSpPr>
      <p:grpSpPr>
        <a:xfrm>
          <a:off x="0" y="0"/>
          <a:ext cx="0" cy="0"/>
          <a:chOff x="0" y="0"/>
          <a:chExt cx="0" cy="0"/>
        </a:xfrm>
      </p:grpSpPr>
      <p:sp>
        <p:nvSpPr>
          <p:cNvPr id="479" name="Google Shape;479;p8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0" name="Google Shape;480;p8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1" name="Google Shape;481;p8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2"/>
        <p:cNvGrpSpPr/>
        <p:nvPr/>
      </p:nvGrpSpPr>
      <p:grpSpPr>
        <a:xfrm>
          <a:off x="0" y="0"/>
          <a:ext cx="0" cy="0"/>
          <a:chOff x="0" y="0"/>
          <a:chExt cx="0" cy="0"/>
        </a:xfrm>
      </p:grpSpPr>
      <p:sp>
        <p:nvSpPr>
          <p:cNvPr id="483" name="Google Shape;483;p8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8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85" name="Google Shape;485;p8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486" name="Google Shape;486;p8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7" name="Google Shape;487;p8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8" name="Google Shape;488;p8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9"/>
        <p:cNvGrpSpPr/>
        <p:nvPr/>
      </p:nvGrpSpPr>
      <p:grpSpPr>
        <a:xfrm>
          <a:off x="0" y="0"/>
          <a:ext cx="0" cy="0"/>
          <a:chOff x="0" y="0"/>
          <a:chExt cx="0" cy="0"/>
        </a:xfrm>
      </p:grpSpPr>
      <p:sp>
        <p:nvSpPr>
          <p:cNvPr id="490" name="Google Shape;490;p8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1" name="Google Shape;491;p87"/>
          <p:cNvSpPr>
            <a:spLocks noGrp="1"/>
          </p:cNvSpPr>
          <p:nvPr>
            <p:ph type="pic" idx="2"/>
          </p:nvPr>
        </p:nvSpPr>
        <p:spPr>
          <a:xfrm>
            <a:off x="677334" y="609600"/>
            <a:ext cx="8596668" cy="3845718"/>
          </a:xfrm>
          <a:prstGeom prst="rect">
            <a:avLst/>
          </a:prstGeom>
          <a:noFill/>
          <a:ln>
            <a:noFill/>
          </a:ln>
        </p:spPr>
      </p:sp>
      <p:sp>
        <p:nvSpPr>
          <p:cNvPr id="492" name="Google Shape;492;p8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493" name="Google Shape;493;p8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4" name="Google Shape;494;p8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5" name="Google Shape;495;p8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96"/>
        <p:cNvGrpSpPr/>
        <p:nvPr/>
      </p:nvGrpSpPr>
      <p:grpSpPr>
        <a:xfrm>
          <a:off x="0" y="0"/>
          <a:ext cx="0" cy="0"/>
          <a:chOff x="0" y="0"/>
          <a:chExt cx="0" cy="0"/>
        </a:xfrm>
      </p:grpSpPr>
      <p:sp>
        <p:nvSpPr>
          <p:cNvPr id="497" name="Google Shape;497;p8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8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99" name="Google Shape;499;p8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0" name="Google Shape;500;p8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1" name="Google Shape;501;p8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02"/>
        <p:cNvGrpSpPr/>
        <p:nvPr/>
      </p:nvGrpSpPr>
      <p:grpSpPr>
        <a:xfrm>
          <a:off x="0" y="0"/>
          <a:ext cx="0" cy="0"/>
          <a:chOff x="0" y="0"/>
          <a:chExt cx="0" cy="0"/>
        </a:xfrm>
      </p:grpSpPr>
      <p:sp>
        <p:nvSpPr>
          <p:cNvPr id="503" name="Google Shape;503;p8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8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5" name="Google Shape;505;p8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06" name="Google Shape;506;p8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7" name="Google Shape;507;p8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8" name="Google Shape;508;p8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09" name="Google Shape;509;p8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F6C680"/>
                </a:solidFill>
                <a:latin typeface="Arial"/>
                <a:ea typeface="Arial"/>
                <a:cs typeface="Arial"/>
                <a:sym typeface="Arial"/>
              </a:rPr>
              <a:t>“</a:t>
            </a:r>
            <a:endParaRPr dirty="0"/>
          </a:p>
        </p:txBody>
      </p:sp>
      <p:sp>
        <p:nvSpPr>
          <p:cNvPr id="510" name="Google Shape;510;p8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F6C680"/>
                </a:solidFill>
                <a:latin typeface="Arial"/>
                <a:ea typeface="Arial"/>
                <a:cs typeface="Arial"/>
                <a:sym typeface="Arial"/>
              </a:rPr>
              <a:t>”</a:t>
            </a:r>
            <a:endParaRPr sz="1800" dirty="0">
              <a:solidFill>
                <a:srgbClr val="F6C68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5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5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5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11"/>
        <p:cNvGrpSpPr/>
        <p:nvPr/>
      </p:nvGrpSpPr>
      <p:grpSpPr>
        <a:xfrm>
          <a:off x="0" y="0"/>
          <a:ext cx="0" cy="0"/>
          <a:chOff x="0" y="0"/>
          <a:chExt cx="0" cy="0"/>
        </a:xfrm>
      </p:grpSpPr>
      <p:sp>
        <p:nvSpPr>
          <p:cNvPr id="512" name="Google Shape;512;p9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p9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4" name="Google Shape;514;p9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5" name="Google Shape;515;p9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6" name="Google Shape;516;p9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17"/>
        <p:cNvGrpSpPr/>
        <p:nvPr/>
      </p:nvGrpSpPr>
      <p:grpSpPr>
        <a:xfrm>
          <a:off x="0" y="0"/>
          <a:ext cx="0" cy="0"/>
          <a:chOff x="0" y="0"/>
          <a:chExt cx="0" cy="0"/>
        </a:xfrm>
      </p:grpSpPr>
      <p:sp>
        <p:nvSpPr>
          <p:cNvPr id="518" name="Google Shape;518;p9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9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0" name="Google Shape;520;p9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1" name="Google Shape;521;p9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2" name="Google Shape;522;p9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3" name="Google Shape;523;p9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24" name="Google Shape;524;p9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F6C680"/>
                </a:solidFill>
                <a:latin typeface="Arial"/>
                <a:ea typeface="Arial"/>
                <a:cs typeface="Arial"/>
                <a:sym typeface="Arial"/>
              </a:rPr>
              <a:t>“</a:t>
            </a:r>
            <a:endParaRPr dirty="0"/>
          </a:p>
        </p:txBody>
      </p:sp>
      <p:sp>
        <p:nvSpPr>
          <p:cNvPr id="525" name="Google Shape;525;p9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F6C680"/>
                </a:solidFill>
                <a:latin typeface="Arial"/>
                <a:ea typeface="Arial"/>
                <a:cs typeface="Arial"/>
                <a:sym typeface="Arial"/>
              </a:rPr>
              <a:t>”</a:t>
            </a:r>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526"/>
        <p:cNvGrpSpPr/>
        <p:nvPr/>
      </p:nvGrpSpPr>
      <p:grpSpPr>
        <a:xfrm>
          <a:off x="0" y="0"/>
          <a:ext cx="0" cy="0"/>
          <a:chOff x="0" y="0"/>
          <a:chExt cx="0" cy="0"/>
        </a:xfrm>
      </p:grpSpPr>
      <p:sp>
        <p:nvSpPr>
          <p:cNvPr id="527" name="Google Shape;527;p9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9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9" name="Google Shape;529;p9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30" name="Google Shape;530;p9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1" name="Google Shape;531;p9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2" name="Google Shape;532;p9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3"/>
        <p:cNvGrpSpPr/>
        <p:nvPr/>
      </p:nvGrpSpPr>
      <p:grpSpPr>
        <a:xfrm>
          <a:off x="0" y="0"/>
          <a:ext cx="0" cy="0"/>
          <a:chOff x="0" y="0"/>
          <a:chExt cx="0" cy="0"/>
        </a:xfrm>
      </p:grpSpPr>
      <p:sp>
        <p:nvSpPr>
          <p:cNvPr id="534" name="Google Shape;534;p9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9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36" name="Google Shape;536;p9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7" name="Google Shape;537;p9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8" name="Google Shape;538;p9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9"/>
        <p:cNvGrpSpPr/>
        <p:nvPr/>
      </p:nvGrpSpPr>
      <p:grpSpPr>
        <a:xfrm>
          <a:off x="0" y="0"/>
          <a:ext cx="0" cy="0"/>
          <a:chOff x="0" y="0"/>
          <a:chExt cx="0" cy="0"/>
        </a:xfrm>
      </p:grpSpPr>
      <p:sp>
        <p:nvSpPr>
          <p:cNvPr id="540" name="Google Shape;540;p9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9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2" name="Google Shape;542;p9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3" name="Google Shape;543;p9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4" name="Google Shape;544;p9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2_Title Slide" type="title">
  <p:cSld name="TITLE">
    <p:spTree>
      <p:nvGrpSpPr>
        <p:cNvPr id="1" name="Shape 562"/>
        <p:cNvGrpSpPr/>
        <p:nvPr/>
      </p:nvGrpSpPr>
      <p:grpSpPr>
        <a:xfrm>
          <a:off x="0" y="0"/>
          <a:ext cx="0" cy="0"/>
          <a:chOff x="0" y="0"/>
          <a:chExt cx="0" cy="0"/>
        </a:xfrm>
      </p:grpSpPr>
      <p:pic>
        <p:nvPicPr>
          <p:cNvPr id="563" name="Google Shape;563;p44" descr="A person holding a glass jar with a label&#10;&#10;AI-generated content may be incorrect."/>
          <p:cNvPicPr preferRelativeResize="0"/>
          <p:nvPr/>
        </p:nvPicPr>
        <p:blipFill rotWithShape="1">
          <a:blip r:embed="rId2">
            <a:alphaModFix/>
          </a:blip>
          <a:srcRect l="-2"/>
          <a:stretch/>
        </p:blipFill>
        <p:spPr>
          <a:xfrm>
            <a:off x="6523184" y="-8467"/>
            <a:ext cx="4329650" cy="4720741"/>
          </a:xfrm>
          <a:prstGeom prst="parallelogram">
            <a:avLst>
              <a:gd name="adj" fmla="val 25000"/>
            </a:avLst>
          </a:prstGeom>
          <a:noFill/>
          <a:ln>
            <a:noFill/>
          </a:ln>
        </p:spPr>
      </p:pic>
      <p:pic>
        <p:nvPicPr>
          <p:cNvPr id="564" name="Google Shape;564;p44" descr="A person standing outside with text overlay&#10;&#10;AI-generated content may be incorrect."/>
          <p:cNvPicPr preferRelativeResize="0"/>
          <p:nvPr/>
        </p:nvPicPr>
        <p:blipFill rotWithShape="1">
          <a:blip r:embed="rId3">
            <a:alphaModFix/>
          </a:blip>
          <a:srcRect/>
          <a:stretch/>
        </p:blipFill>
        <p:spPr>
          <a:xfrm>
            <a:off x="6011331" y="4704031"/>
            <a:ext cx="3759202" cy="2145609"/>
          </a:xfrm>
          <a:prstGeom prst="parallelogram">
            <a:avLst>
              <a:gd name="adj" fmla="val 23574"/>
            </a:avLst>
          </a:prstGeom>
          <a:noFill/>
          <a:ln>
            <a:noFill/>
          </a:ln>
        </p:spPr>
      </p:pic>
      <p:grpSp>
        <p:nvGrpSpPr>
          <p:cNvPr id="565" name="Google Shape;565;p44"/>
          <p:cNvGrpSpPr/>
          <p:nvPr/>
        </p:nvGrpSpPr>
        <p:grpSpPr>
          <a:xfrm>
            <a:off x="0" y="-8467"/>
            <a:ext cx="12192000" cy="6866467"/>
            <a:chOff x="0" y="-8467"/>
            <a:chExt cx="12192000" cy="6866467"/>
          </a:xfrm>
        </p:grpSpPr>
        <p:cxnSp>
          <p:nvCxnSpPr>
            <p:cNvPr id="566" name="Google Shape;566;p4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67" name="Google Shape;567;p4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68" name="Google Shape;568;p4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69" name="Google Shape;569;p4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0" name="Google Shape;570;p4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1" name="Google Shape;571;p4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14DAA">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2" name="Google Shape;572;p4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CDB4DC">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3" name="Google Shape;573;p4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4" name="Google Shape;574;p4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75" name="Google Shape;575;p4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576" name="Google Shape;576;p44"/>
          <p:cNvSpPr txBox="1">
            <a:spLocks noGrp="1"/>
          </p:cNvSpPr>
          <p:nvPr>
            <p:ph type="ctrTitle"/>
          </p:nvPr>
        </p:nvSpPr>
        <p:spPr>
          <a:xfrm>
            <a:off x="423334" y="2404534"/>
            <a:ext cx="6039352"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44"/>
          <p:cNvSpPr txBox="1">
            <a:spLocks noGrp="1"/>
          </p:cNvSpPr>
          <p:nvPr>
            <p:ph type="subTitle" idx="1"/>
          </p:nvPr>
        </p:nvSpPr>
        <p:spPr>
          <a:xfrm>
            <a:off x="423334" y="4050833"/>
            <a:ext cx="6039352"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578" name="Google Shape;578;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9" name="Google Shape;579;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0" name="Google Shape;580;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1"/>
        <p:cNvGrpSpPr/>
        <p:nvPr/>
      </p:nvGrpSpPr>
      <p:grpSpPr>
        <a:xfrm>
          <a:off x="0" y="0"/>
          <a:ext cx="0" cy="0"/>
          <a:chOff x="0" y="0"/>
          <a:chExt cx="0" cy="0"/>
        </a:xfrm>
      </p:grpSpPr>
      <p:sp>
        <p:nvSpPr>
          <p:cNvPr id="582" name="Google Shape;582;p4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4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4" name="Google Shape;584;p4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585" name="Google Shape;585;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6" name="Google Shape;586;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7" name="Google Shape;587;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8"/>
        <p:cNvGrpSpPr/>
        <p:nvPr/>
      </p:nvGrpSpPr>
      <p:grpSpPr>
        <a:xfrm>
          <a:off x="0" y="0"/>
          <a:ext cx="0" cy="0"/>
          <a:chOff x="0" y="0"/>
          <a:chExt cx="0" cy="0"/>
        </a:xfrm>
      </p:grpSpPr>
      <p:sp>
        <p:nvSpPr>
          <p:cNvPr id="589" name="Google Shape;589;p4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46"/>
          <p:cNvSpPr txBox="1">
            <a:spLocks noGrp="1"/>
          </p:cNvSpPr>
          <p:nvPr>
            <p:ph type="body" idx="1"/>
          </p:nvPr>
        </p:nvSpPr>
        <p:spPr>
          <a:xfrm>
            <a:off x="677335" y="2160589"/>
            <a:ext cx="2700000"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1" name="Google Shape;591;p46"/>
          <p:cNvSpPr txBox="1">
            <a:spLocks noGrp="1"/>
          </p:cNvSpPr>
          <p:nvPr>
            <p:ph type="body" idx="2"/>
          </p:nvPr>
        </p:nvSpPr>
        <p:spPr>
          <a:xfrm>
            <a:off x="3625668" y="2160587"/>
            <a:ext cx="270000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2" name="Google Shape;592;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3" name="Google Shape;593;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4" name="Google Shape;594;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95" name="Google Shape;595;p46"/>
          <p:cNvSpPr txBox="1">
            <a:spLocks noGrp="1"/>
          </p:cNvSpPr>
          <p:nvPr>
            <p:ph type="body" idx="3"/>
          </p:nvPr>
        </p:nvSpPr>
        <p:spPr>
          <a:xfrm>
            <a:off x="6574001" y="2160587"/>
            <a:ext cx="270000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96"/>
        <p:cNvGrpSpPr/>
        <p:nvPr/>
      </p:nvGrpSpPr>
      <p:grpSpPr>
        <a:xfrm>
          <a:off x="0" y="0"/>
          <a:ext cx="0" cy="0"/>
          <a:chOff x="0" y="0"/>
          <a:chExt cx="0" cy="0"/>
        </a:xfrm>
      </p:grpSpPr>
      <p:grpSp>
        <p:nvGrpSpPr>
          <p:cNvPr id="597" name="Google Shape;597;p65"/>
          <p:cNvGrpSpPr/>
          <p:nvPr/>
        </p:nvGrpSpPr>
        <p:grpSpPr>
          <a:xfrm>
            <a:off x="0" y="-8467"/>
            <a:ext cx="12192000" cy="6866467"/>
            <a:chOff x="0" y="-8467"/>
            <a:chExt cx="12192000" cy="6866467"/>
          </a:xfrm>
        </p:grpSpPr>
        <p:cxnSp>
          <p:nvCxnSpPr>
            <p:cNvPr id="598" name="Google Shape;598;p6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99" name="Google Shape;599;p6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600" name="Google Shape;600;p6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601" name="Google Shape;601;p6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02" name="Google Shape;602;p6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6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14DAA">
                <a:alpha val="69803"/>
              </a:srgbClr>
            </a:solidFill>
            <a:ln>
              <a:noFill/>
            </a:ln>
          </p:spPr>
        </p:sp>
        <p:sp>
          <p:nvSpPr>
            <p:cNvPr id="604" name="Google Shape;604;p6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CDB4DC">
                <a:alpha val="69803"/>
              </a:srgbClr>
            </a:solidFill>
            <a:ln>
              <a:noFill/>
            </a:ln>
          </p:spPr>
        </p:sp>
        <p:sp>
          <p:nvSpPr>
            <p:cNvPr id="605" name="Google Shape;605;p6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606" name="Google Shape;606;p6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65"/>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8" name="Google Shape;608;p6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6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610" name="Google Shape;610;p6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1" name="Google Shape;611;p6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2" name="Google Shape;612;p6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3"/>
        <p:cNvGrpSpPr/>
        <p:nvPr/>
      </p:nvGrpSpPr>
      <p:grpSpPr>
        <a:xfrm>
          <a:off x="0" y="0"/>
          <a:ext cx="0" cy="0"/>
          <a:chOff x="0" y="0"/>
          <a:chExt cx="0" cy="0"/>
        </a:xfrm>
      </p:grpSpPr>
      <p:sp>
        <p:nvSpPr>
          <p:cNvPr id="614" name="Google Shape;614;p6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6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6" name="Google Shape;616;p6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7" name="Google Shape;617;p6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8" name="Google Shape;618;p6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5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5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5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9"/>
        <p:cNvGrpSpPr/>
        <p:nvPr/>
      </p:nvGrpSpPr>
      <p:grpSpPr>
        <a:xfrm>
          <a:off x="0" y="0"/>
          <a:ext cx="0" cy="0"/>
          <a:chOff x="0" y="0"/>
          <a:chExt cx="0" cy="0"/>
        </a:xfrm>
      </p:grpSpPr>
      <p:sp>
        <p:nvSpPr>
          <p:cNvPr id="620" name="Google Shape;620;p6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6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22" name="Google Shape;622;p6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3" name="Google Shape;623;p6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4" name="Google Shape;624;p6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625"/>
        <p:cNvGrpSpPr/>
        <p:nvPr/>
      </p:nvGrpSpPr>
      <p:grpSpPr>
        <a:xfrm>
          <a:off x="0" y="0"/>
          <a:ext cx="0" cy="0"/>
          <a:chOff x="0" y="0"/>
          <a:chExt cx="0" cy="0"/>
        </a:xfrm>
      </p:grpSpPr>
      <p:sp>
        <p:nvSpPr>
          <p:cNvPr id="626" name="Google Shape;626;p6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6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8" name="Google Shape;628;p6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9" name="Google Shape;629;p6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0" name="Google Shape;630;p6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1" name="Google Shape;631;p6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2"/>
        <p:cNvGrpSpPr/>
        <p:nvPr/>
      </p:nvGrpSpPr>
      <p:grpSpPr>
        <a:xfrm>
          <a:off x="0" y="0"/>
          <a:ext cx="0" cy="0"/>
          <a:chOff x="0" y="0"/>
          <a:chExt cx="0" cy="0"/>
        </a:xfrm>
      </p:grpSpPr>
      <p:sp>
        <p:nvSpPr>
          <p:cNvPr id="633" name="Google Shape;633;p6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69"/>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5" name="Google Shape;635;p69"/>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6" name="Google Shape;636;p69"/>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7" name="Google Shape;637;p69"/>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8" name="Google Shape;638;p6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9" name="Google Shape;639;p6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0" name="Google Shape;640;p6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1"/>
        <p:cNvGrpSpPr/>
        <p:nvPr/>
      </p:nvGrpSpPr>
      <p:grpSpPr>
        <a:xfrm>
          <a:off x="0" y="0"/>
          <a:ext cx="0" cy="0"/>
          <a:chOff x="0" y="0"/>
          <a:chExt cx="0" cy="0"/>
        </a:xfrm>
      </p:grpSpPr>
      <p:sp>
        <p:nvSpPr>
          <p:cNvPr id="642" name="Google Shape;642;p7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3" name="Google Shape;643;p7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4" name="Google Shape;644;p7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5" name="Google Shape;645;p7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6"/>
        <p:cNvGrpSpPr/>
        <p:nvPr/>
      </p:nvGrpSpPr>
      <p:grpSpPr>
        <a:xfrm>
          <a:off x="0" y="0"/>
          <a:ext cx="0" cy="0"/>
          <a:chOff x="0" y="0"/>
          <a:chExt cx="0" cy="0"/>
        </a:xfrm>
      </p:grpSpPr>
      <p:sp>
        <p:nvSpPr>
          <p:cNvPr id="647" name="Google Shape;647;p7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8" name="Google Shape;648;p7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9" name="Google Shape;649;p7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0"/>
        <p:cNvGrpSpPr/>
        <p:nvPr/>
      </p:nvGrpSpPr>
      <p:grpSpPr>
        <a:xfrm>
          <a:off x="0" y="0"/>
          <a:ext cx="0" cy="0"/>
          <a:chOff x="0" y="0"/>
          <a:chExt cx="0" cy="0"/>
        </a:xfrm>
      </p:grpSpPr>
      <p:sp>
        <p:nvSpPr>
          <p:cNvPr id="651" name="Google Shape;651;p7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2" name="Google Shape;652;p72"/>
          <p:cNvSpPr>
            <a:spLocks noGrp="1"/>
          </p:cNvSpPr>
          <p:nvPr>
            <p:ph type="pic" idx="2"/>
          </p:nvPr>
        </p:nvSpPr>
        <p:spPr>
          <a:xfrm>
            <a:off x="677334" y="609600"/>
            <a:ext cx="8596668" cy="3845718"/>
          </a:xfrm>
          <a:prstGeom prst="rect">
            <a:avLst/>
          </a:prstGeom>
          <a:noFill/>
          <a:ln>
            <a:noFill/>
          </a:ln>
        </p:spPr>
      </p:sp>
      <p:sp>
        <p:nvSpPr>
          <p:cNvPr id="653" name="Google Shape;653;p7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54" name="Google Shape;654;p7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5" name="Google Shape;655;p7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6" name="Google Shape;656;p7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57"/>
        <p:cNvGrpSpPr/>
        <p:nvPr/>
      </p:nvGrpSpPr>
      <p:grpSpPr>
        <a:xfrm>
          <a:off x="0" y="0"/>
          <a:ext cx="0" cy="0"/>
          <a:chOff x="0" y="0"/>
          <a:chExt cx="0" cy="0"/>
        </a:xfrm>
      </p:grpSpPr>
      <p:sp>
        <p:nvSpPr>
          <p:cNvPr id="658" name="Google Shape;658;p7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7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60" name="Google Shape;660;p7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1" name="Google Shape;661;p7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2" name="Google Shape;662;p7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663"/>
        <p:cNvGrpSpPr/>
        <p:nvPr/>
      </p:nvGrpSpPr>
      <p:grpSpPr>
        <a:xfrm>
          <a:off x="0" y="0"/>
          <a:ext cx="0" cy="0"/>
          <a:chOff x="0" y="0"/>
          <a:chExt cx="0" cy="0"/>
        </a:xfrm>
      </p:grpSpPr>
      <p:sp>
        <p:nvSpPr>
          <p:cNvPr id="664" name="Google Shape;664;p7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5" name="Google Shape;665;p7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6" name="Google Shape;666;p7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67" name="Google Shape;667;p7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8" name="Google Shape;668;p7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9" name="Google Shape;669;p7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70" name="Google Shape;670;p7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CDB4DC"/>
                </a:solidFill>
                <a:latin typeface="Arial"/>
                <a:ea typeface="Arial"/>
                <a:cs typeface="Arial"/>
                <a:sym typeface="Arial"/>
              </a:rPr>
              <a:t>“</a:t>
            </a:r>
            <a:endParaRPr dirty="0"/>
          </a:p>
        </p:txBody>
      </p:sp>
      <p:sp>
        <p:nvSpPr>
          <p:cNvPr id="671" name="Google Shape;671;p7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CDB4DC"/>
                </a:solidFill>
                <a:latin typeface="Arial"/>
                <a:ea typeface="Arial"/>
                <a:cs typeface="Arial"/>
                <a:sym typeface="Arial"/>
              </a:rPr>
              <a:t>”</a:t>
            </a:r>
            <a:endParaRPr sz="1800" dirty="0">
              <a:solidFill>
                <a:srgbClr val="CDB4DC"/>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672"/>
        <p:cNvGrpSpPr/>
        <p:nvPr/>
      </p:nvGrpSpPr>
      <p:grpSpPr>
        <a:xfrm>
          <a:off x="0" y="0"/>
          <a:ext cx="0" cy="0"/>
          <a:chOff x="0" y="0"/>
          <a:chExt cx="0" cy="0"/>
        </a:xfrm>
      </p:grpSpPr>
      <p:sp>
        <p:nvSpPr>
          <p:cNvPr id="673" name="Google Shape;673;p7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4" name="Google Shape;674;p7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75" name="Google Shape;675;p7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6" name="Google Shape;676;p7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7" name="Google Shape;677;p7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678"/>
        <p:cNvGrpSpPr/>
        <p:nvPr/>
      </p:nvGrpSpPr>
      <p:grpSpPr>
        <a:xfrm>
          <a:off x="0" y="0"/>
          <a:ext cx="0" cy="0"/>
          <a:chOff x="0" y="0"/>
          <a:chExt cx="0" cy="0"/>
        </a:xfrm>
      </p:grpSpPr>
      <p:sp>
        <p:nvSpPr>
          <p:cNvPr id="679" name="Google Shape;679;p7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0" name="Google Shape;680;p7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1" name="Google Shape;681;p7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82" name="Google Shape;682;p7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3" name="Google Shape;683;p7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4" name="Google Shape;684;p7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85" name="Google Shape;685;p7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CDB4DC"/>
                </a:solidFill>
                <a:latin typeface="Arial"/>
                <a:ea typeface="Arial"/>
                <a:cs typeface="Arial"/>
                <a:sym typeface="Arial"/>
              </a:rPr>
              <a:t>“</a:t>
            </a:r>
            <a:endParaRPr dirty="0"/>
          </a:p>
        </p:txBody>
      </p:sp>
      <p:sp>
        <p:nvSpPr>
          <p:cNvPr id="686" name="Google Shape;686;p7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CDB4DC"/>
                </a:solidFill>
                <a:latin typeface="Arial"/>
                <a:ea typeface="Arial"/>
                <a:cs typeface="Arial"/>
                <a:sym typeface="Arial"/>
              </a:rPr>
              <a:t>”</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5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5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5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5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687"/>
        <p:cNvGrpSpPr/>
        <p:nvPr/>
      </p:nvGrpSpPr>
      <p:grpSpPr>
        <a:xfrm>
          <a:off x="0" y="0"/>
          <a:ext cx="0" cy="0"/>
          <a:chOff x="0" y="0"/>
          <a:chExt cx="0" cy="0"/>
        </a:xfrm>
      </p:grpSpPr>
      <p:sp>
        <p:nvSpPr>
          <p:cNvPr id="688" name="Google Shape;688;p7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9" name="Google Shape;689;p7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90" name="Google Shape;690;p7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91" name="Google Shape;691;p7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2" name="Google Shape;692;p7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3" name="Google Shape;693;p7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4"/>
        <p:cNvGrpSpPr/>
        <p:nvPr/>
      </p:nvGrpSpPr>
      <p:grpSpPr>
        <a:xfrm>
          <a:off x="0" y="0"/>
          <a:ext cx="0" cy="0"/>
          <a:chOff x="0" y="0"/>
          <a:chExt cx="0" cy="0"/>
        </a:xfrm>
      </p:grpSpPr>
      <p:sp>
        <p:nvSpPr>
          <p:cNvPr id="695" name="Google Shape;695;p7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6" name="Google Shape;696;p7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97" name="Google Shape;697;p7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8" name="Google Shape;698;p7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9" name="Google Shape;699;p7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0"/>
        <p:cNvGrpSpPr/>
        <p:nvPr/>
      </p:nvGrpSpPr>
      <p:grpSpPr>
        <a:xfrm>
          <a:off x="0" y="0"/>
          <a:ext cx="0" cy="0"/>
          <a:chOff x="0" y="0"/>
          <a:chExt cx="0" cy="0"/>
        </a:xfrm>
      </p:grpSpPr>
      <p:sp>
        <p:nvSpPr>
          <p:cNvPr id="701" name="Google Shape;701;p7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2" name="Google Shape;702;p7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3" name="Google Shape;703;p7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4" name="Google Shape;704;p7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5" name="Google Shape;705;p7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706"/>
        <p:cNvGrpSpPr/>
        <p:nvPr/>
      </p:nvGrpSpPr>
      <p:grpSpPr>
        <a:xfrm>
          <a:off x="0" y="0"/>
          <a:ext cx="0" cy="0"/>
          <a:chOff x="0" y="0"/>
          <a:chExt cx="0" cy="0"/>
        </a:xfrm>
      </p:grpSpPr>
      <p:pic>
        <p:nvPicPr>
          <p:cNvPr id="707" name="Google Shape;707;p80" descr="A person standing outside with text overlay&#10;&#10;AI-generated content may be incorrect."/>
          <p:cNvPicPr preferRelativeResize="0"/>
          <p:nvPr/>
        </p:nvPicPr>
        <p:blipFill rotWithShape="1">
          <a:blip r:embed="rId2">
            <a:alphaModFix/>
          </a:blip>
          <a:srcRect/>
          <a:stretch/>
        </p:blipFill>
        <p:spPr>
          <a:xfrm>
            <a:off x="6030607" y="4720858"/>
            <a:ext cx="3729221" cy="2145609"/>
          </a:xfrm>
          <a:prstGeom prst="parallelogram">
            <a:avLst>
              <a:gd name="adj" fmla="val 22588"/>
            </a:avLst>
          </a:prstGeom>
          <a:noFill/>
          <a:ln>
            <a:noFill/>
          </a:ln>
        </p:spPr>
      </p:pic>
      <p:pic>
        <p:nvPicPr>
          <p:cNvPr id="708" name="Google Shape;708;p80" descr="A person holding a glass jar with a label&#10;&#10;AI-generated content may be incorrect."/>
          <p:cNvPicPr preferRelativeResize="0"/>
          <p:nvPr/>
        </p:nvPicPr>
        <p:blipFill rotWithShape="1">
          <a:blip r:embed="rId3">
            <a:alphaModFix/>
          </a:blip>
          <a:srcRect l="-2"/>
          <a:stretch/>
        </p:blipFill>
        <p:spPr>
          <a:xfrm>
            <a:off x="6515883" y="0"/>
            <a:ext cx="4329650" cy="4720741"/>
          </a:xfrm>
          <a:prstGeom prst="parallelogram">
            <a:avLst>
              <a:gd name="adj" fmla="val 25000"/>
            </a:avLst>
          </a:prstGeom>
          <a:noFill/>
          <a:ln>
            <a:noFill/>
          </a:ln>
        </p:spPr>
      </p:pic>
      <p:grpSp>
        <p:nvGrpSpPr>
          <p:cNvPr id="709" name="Google Shape;709;p80"/>
          <p:cNvGrpSpPr/>
          <p:nvPr/>
        </p:nvGrpSpPr>
        <p:grpSpPr>
          <a:xfrm>
            <a:off x="0" y="-8467"/>
            <a:ext cx="12192000" cy="6866467"/>
            <a:chOff x="0" y="-8467"/>
            <a:chExt cx="12192000" cy="6866467"/>
          </a:xfrm>
        </p:grpSpPr>
        <p:cxnSp>
          <p:nvCxnSpPr>
            <p:cNvPr id="710" name="Google Shape;710;p8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711" name="Google Shape;711;p8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712" name="Google Shape;712;p8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3" name="Google Shape;713;p8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4" name="Google Shape;714;p8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5" name="Google Shape;715;p8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14DAA">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6" name="Google Shape;716;p8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CDB4DC">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7" name="Google Shape;717;p8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8" name="Google Shape;718;p8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19" name="Google Shape;719;p8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720" name="Google Shape;720;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1" name="Google Shape;721;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2" name="Google Shape;722;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23" name="Google Shape;723;p80"/>
          <p:cNvSpPr txBox="1"/>
          <p:nvPr/>
        </p:nvSpPr>
        <p:spPr>
          <a:xfrm>
            <a:off x="551619" y="2104657"/>
            <a:ext cx="5911067" cy="1646302"/>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593470"/>
              </a:buClr>
              <a:buSzPts val="5400"/>
              <a:buFont typeface="Trebuchet MS"/>
              <a:buNone/>
            </a:pPr>
            <a:r>
              <a:rPr lang="en-US" sz="5400" dirty="0">
                <a:solidFill>
                  <a:srgbClr val="593470"/>
                </a:solidFill>
                <a:latin typeface="Trebuchet MS"/>
                <a:ea typeface="Trebuchet MS"/>
                <a:cs typeface="Trebuchet MS"/>
                <a:sym typeface="Trebuchet MS"/>
              </a:rPr>
              <a:t>Click to </a:t>
            </a:r>
            <a:r>
              <a:rPr lang="en-US" sz="5400" b="0" i="0" dirty="0">
                <a:solidFill>
                  <a:srgbClr val="593470"/>
                </a:solidFill>
                <a:latin typeface="Trebuchet MS"/>
                <a:ea typeface="Trebuchet MS"/>
                <a:cs typeface="Trebuchet MS"/>
                <a:sym typeface="Trebuchet MS"/>
              </a:rPr>
              <a:t>edit</a:t>
            </a:r>
            <a:r>
              <a:rPr lang="en-US" sz="5400" dirty="0">
                <a:solidFill>
                  <a:srgbClr val="593470"/>
                </a:solidFill>
                <a:latin typeface="Trebuchet MS"/>
                <a:ea typeface="Trebuchet MS"/>
                <a:cs typeface="Trebuchet MS"/>
                <a:sym typeface="Trebuchet MS"/>
              </a:rPr>
              <a:t> Master title style</a:t>
            </a:r>
            <a:endParaRPr dirty="0"/>
          </a:p>
        </p:txBody>
      </p:sp>
      <p:sp>
        <p:nvSpPr>
          <p:cNvPr id="724" name="Google Shape;724;p80"/>
          <p:cNvSpPr txBox="1"/>
          <p:nvPr/>
        </p:nvSpPr>
        <p:spPr>
          <a:xfrm>
            <a:off x="551619" y="3750956"/>
            <a:ext cx="5911067" cy="1096899"/>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7F7F7F"/>
              </a:buClr>
              <a:buSzPts val="2800"/>
              <a:buFont typeface="Arial"/>
              <a:buNone/>
            </a:pPr>
            <a:r>
              <a:rPr lang="en-US" sz="2800" dirty="0">
                <a:solidFill>
                  <a:srgbClr val="7F7F7F"/>
                </a:solidFill>
                <a:latin typeface="Trebuchet MS"/>
                <a:ea typeface="Trebuchet MS"/>
                <a:cs typeface="Trebuchet MS"/>
                <a:sym typeface="Trebuchet MS"/>
              </a:rPr>
              <a:t>Click to edit Master subtitle style</a:t>
            </a:r>
            <a:endParaRPr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42"/>
        <p:cNvGrpSpPr/>
        <p:nvPr/>
      </p:nvGrpSpPr>
      <p:grpSpPr>
        <a:xfrm>
          <a:off x="0" y="0"/>
          <a:ext cx="0" cy="0"/>
          <a:chOff x="0" y="0"/>
          <a:chExt cx="0" cy="0"/>
        </a:xfrm>
      </p:grpSpPr>
      <p:grpSp>
        <p:nvGrpSpPr>
          <p:cNvPr id="743" name="Google Shape;743;p48"/>
          <p:cNvGrpSpPr/>
          <p:nvPr/>
        </p:nvGrpSpPr>
        <p:grpSpPr>
          <a:xfrm>
            <a:off x="0" y="-8467"/>
            <a:ext cx="12192000" cy="6866467"/>
            <a:chOff x="0" y="-8467"/>
            <a:chExt cx="12192000" cy="6866467"/>
          </a:xfrm>
        </p:grpSpPr>
        <p:cxnSp>
          <p:nvCxnSpPr>
            <p:cNvPr id="744" name="Google Shape;744;p48"/>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745" name="Google Shape;745;p48"/>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746" name="Google Shape;746;p4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47" name="Google Shape;747;p4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48" name="Google Shape;748;p48"/>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49" name="Google Shape;749;p4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A3C9E">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50" name="Google Shape;750;p4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A3C9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51" name="Google Shape;751;p4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B2126C">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52" name="Google Shape;752;p48"/>
            <p:cNvSpPr/>
            <p:nvPr/>
          </p:nvSpPr>
          <p:spPr>
            <a:xfrm>
              <a:off x="10371666" y="3589867"/>
              <a:ext cx="1817159" cy="3268133"/>
            </a:xfrm>
            <a:prstGeom prst="triangle">
              <a:avLst>
                <a:gd name="adj" fmla="val 100000"/>
              </a:avLst>
            </a:prstGeom>
            <a:solidFill>
              <a:srgbClr val="B2126C">
                <a:alpha val="6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53" name="Google Shape;753;p48"/>
            <p:cNvSpPr/>
            <p:nvPr/>
          </p:nvSpPr>
          <p:spPr>
            <a:xfrm rot="10800000">
              <a:off x="0" y="0"/>
              <a:ext cx="842596" cy="5666154"/>
            </a:xfrm>
            <a:prstGeom prst="triangle">
              <a:avLst>
                <a:gd name="adj" fmla="val 100000"/>
              </a:avLst>
            </a:prstGeom>
            <a:solidFill>
              <a:srgbClr val="EA3C9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754" name="Google Shape;754;p4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EA3C9E"/>
              </a:buClr>
              <a:buSzPts val="5400"/>
              <a:buFont typeface="Trebuchet MS"/>
              <a:buNone/>
              <a:defRPr sz="5400">
                <a:solidFill>
                  <a:srgbClr val="EA3C9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5" name="Google Shape;755;p4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756" name="Google Shape;756;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7" name="Google Shape;757;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8" name="Google Shape;758;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9"/>
        <p:cNvGrpSpPr/>
        <p:nvPr/>
      </p:nvGrpSpPr>
      <p:grpSpPr>
        <a:xfrm>
          <a:off x="0" y="0"/>
          <a:ext cx="0" cy="0"/>
          <a:chOff x="0" y="0"/>
          <a:chExt cx="0" cy="0"/>
        </a:xfrm>
      </p:grpSpPr>
      <p:sp>
        <p:nvSpPr>
          <p:cNvPr id="760" name="Google Shape;760;p4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1" name="Google Shape;761;p4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62" name="Google Shape;762;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3" name="Google Shape;763;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4" name="Google Shape;764;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5"/>
        <p:cNvGrpSpPr/>
        <p:nvPr/>
      </p:nvGrpSpPr>
      <p:grpSpPr>
        <a:xfrm>
          <a:off x="0" y="0"/>
          <a:ext cx="0" cy="0"/>
          <a:chOff x="0" y="0"/>
          <a:chExt cx="0" cy="0"/>
        </a:xfrm>
      </p:grpSpPr>
      <p:sp>
        <p:nvSpPr>
          <p:cNvPr id="766" name="Google Shape;766;p9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7" name="Google Shape;767;p9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68" name="Google Shape;768;p9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9" name="Google Shape;769;p9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0" name="Google Shape;770;p9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1"/>
        <p:cNvGrpSpPr/>
        <p:nvPr/>
      </p:nvGrpSpPr>
      <p:grpSpPr>
        <a:xfrm>
          <a:off x="0" y="0"/>
          <a:ext cx="0" cy="0"/>
          <a:chOff x="0" y="0"/>
          <a:chExt cx="0" cy="0"/>
        </a:xfrm>
      </p:grpSpPr>
      <p:sp>
        <p:nvSpPr>
          <p:cNvPr id="772" name="Google Shape;772;p9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3" name="Google Shape;773;p9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4" name="Google Shape;774;p9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5" name="Google Shape;775;p9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6" name="Google Shape;776;p9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7" name="Google Shape;777;p9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8"/>
        <p:cNvGrpSpPr/>
        <p:nvPr/>
      </p:nvGrpSpPr>
      <p:grpSpPr>
        <a:xfrm>
          <a:off x="0" y="0"/>
          <a:ext cx="0" cy="0"/>
          <a:chOff x="0" y="0"/>
          <a:chExt cx="0" cy="0"/>
        </a:xfrm>
      </p:grpSpPr>
      <p:sp>
        <p:nvSpPr>
          <p:cNvPr id="779" name="Google Shape;779;p9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9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81" name="Google Shape;781;p9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2" name="Google Shape;782;p9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83" name="Google Shape;783;p9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4" name="Google Shape;784;p9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5" name="Google Shape;785;p9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6" name="Google Shape;786;p9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7"/>
        <p:cNvGrpSpPr/>
        <p:nvPr/>
      </p:nvGrpSpPr>
      <p:grpSpPr>
        <a:xfrm>
          <a:off x="0" y="0"/>
          <a:ext cx="0" cy="0"/>
          <a:chOff x="0" y="0"/>
          <a:chExt cx="0" cy="0"/>
        </a:xfrm>
      </p:grpSpPr>
      <p:sp>
        <p:nvSpPr>
          <p:cNvPr id="788" name="Google Shape;788;p9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9" name="Google Shape;789;p9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0" name="Google Shape;790;p9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1" name="Google Shape;791;p9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5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7"/>
          <p:cNvSpPr>
            <a:spLocks noGrp="1"/>
          </p:cNvSpPr>
          <p:nvPr>
            <p:ph type="pic" idx="2"/>
          </p:nvPr>
        </p:nvSpPr>
        <p:spPr>
          <a:xfrm>
            <a:off x="677334" y="609600"/>
            <a:ext cx="8596668" cy="3845718"/>
          </a:xfrm>
          <a:prstGeom prst="rect">
            <a:avLst/>
          </a:prstGeom>
          <a:noFill/>
          <a:ln>
            <a:noFill/>
          </a:ln>
        </p:spPr>
      </p:sp>
      <p:sp>
        <p:nvSpPr>
          <p:cNvPr id="90" name="Google Shape;90;p5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5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5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2"/>
        <p:cNvGrpSpPr/>
        <p:nvPr/>
      </p:nvGrpSpPr>
      <p:grpSpPr>
        <a:xfrm>
          <a:off x="0" y="0"/>
          <a:ext cx="0" cy="0"/>
          <a:chOff x="0" y="0"/>
          <a:chExt cx="0" cy="0"/>
        </a:xfrm>
      </p:grpSpPr>
      <p:sp>
        <p:nvSpPr>
          <p:cNvPr id="793" name="Google Shape;793;p9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4" name="Google Shape;794;p9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5" name="Google Shape;795;p9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6"/>
        <p:cNvGrpSpPr/>
        <p:nvPr/>
      </p:nvGrpSpPr>
      <p:grpSpPr>
        <a:xfrm>
          <a:off x="0" y="0"/>
          <a:ext cx="0" cy="0"/>
          <a:chOff x="0" y="0"/>
          <a:chExt cx="0" cy="0"/>
        </a:xfrm>
      </p:grpSpPr>
      <p:sp>
        <p:nvSpPr>
          <p:cNvPr id="797" name="Google Shape;797;p100"/>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100"/>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9" name="Google Shape;799;p100"/>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0" name="Google Shape;800;p10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1" name="Google Shape;801;p10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2" name="Google Shape;802;p10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3"/>
        <p:cNvGrpSpPr/>
        <p:nvPr/>
      </p:nvGrpSpPr>
      <p:grpSpPr>
        <a:xfrm>
          <a:off x="0" y="0"/>
          <a:ext cx="0" cy="0"/>
          <a:chOff x="0" y="0"/>
          <a:chExt cx="0" cy="0"/>
        </a:xfrm>
      </p:grpSpPr>
      <p:sp>
        <p:nvSpPr>
          <p:cNvPr id="804" name="Google Shape;804;p101"/>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5" name="Google Shape;805;p101"/>
          <p:cNvSpPr>
            <a:spLocks noGrp="1"/>
          </p:cNvSpPr>
          <p:nvPr>
            <p:ph type="pic" idx="2"/>
          </p:nvPr>
        </p:nvSpPr>
        <p:spPr>
          <a:xfrm>
            <a:off x="677334" y="609600"/>
            <a:ext cx="8596668" cy="3845718"/>
          </a:xfrm>
          <a:prstGeom prst="rect">
            <a:avLst/>
          </a:prstGeom>
          <a:noFill/>
          <a:ln>
            <a:noFill/>
          </a:ln>
        </p:spPr>
      </p:sp>
      <p:sp>
        <p:nvSpPr>
          <p:cNvPr id="806" name="Google Shape;806;p101"/>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07" name="Google Shape;807;p10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8" name="Google Shape;808;p10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9" name="Google Shape;809;p10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0"/>
        <p:cNvGrpSpPr/>
        <p:nvPr/>
      </p:nvGrpSpPr>
      <p:grpSpPr>
        <a:xfrm>
          <a:off x="0" y="0"/>
          <a:ext cx="0" cy="0"/>
          <a:chOff x="0" y="0"/>
          <a:chExt cx="0" cy="0"/>
        </a:xfrm>
      </p:grpSpPr>
      <p:sp>
        <p:nvSpPr>
          <p:cNvPr id="811" name="Google Shape;811;p102"/>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02"/>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13" name="Google Shape;813;p10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4" name="Google Shape;814;p10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5" name="Google Shape;815;p10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6"/>
        <p:cNvGrpSpPr/>
        <p:nvPr/>
      </p:nvGrpSpPr>
      <p:grpSpPr>
        <a:xfrm>
          <a:off x="0" y="0"/>
          <a:ext cx="0" cy="0"/>
          <a:chOff x="0" y="0"/>
          <a:chExt cx="0" cy="0"/>
        </a:xfrm>
      </p:grpSpPr>
      <p:sp>
        <p:nvSpPr>
          <p:cNvPr id="817" name="Google Shape;817;p10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8" name="Google Shape;818;p103"/>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19" name="Google Shape;819;p103"/>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20" name="Google Shape;820;p10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1" name="Google Shape;821;p10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2" name="Google Shape;822;p10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823" name="Google Shape;823;p10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
        <p:nvSpPr>
          <p:cNvPr id="824" name="Google Shape;824;p10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25"/>
        <p:cNvGrpSpPr/>
        <p:nvPr/>
      </p:nvGrpSpPr>
      <p:grpSpPr>
        <a:xfrm>
          <a:off x="0" y="0"/>
          <a:ext cx="0" cy="0"/>
          <a:chOff x="0" y="0"/>
          <a:chExt cx="0" cy="0"/>
        </a:xfrm>
      </p:grpSpPr>
      <p:sp>
        <p:nvSpPr>
          <p:cNvPr id="826" name="Google Shape;826;p10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7" name="Google Shape;827;p10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28" name="Google Shape;828;p10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9" name="Google Shape;829;p10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0" name="Google Shape;830;p10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31"/>
        <p:cNvGrpSpPr/>
        <p:nvPr/>
      </p:nvGrpSpPr>
      <p:grpSpPr>
        <a:xfrm>
          <a:off x="0" y="0"/>
          <a:ext cx="0" cy="0"/>
          <a:chOff x="0" y="0"/>
          <a:chExt cx="0" cy="0"/>
        </a:xfrm>
      </p:grpSpPr>
      <p:sp>
        <p:nvSpPr>
          <p:cNvPr id="832" name="Google Shape;832;p10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3" name="Google Shape;833;p10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4" name="Google Shape;834;p10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35" name="Google Shape;835;p10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6" name="Google Shape;836;p10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7" name="Google Shape;837;p10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838" name="Google Shape;838;p10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
        <p:nvSpPr>
          <p:cNvPr id="839" name="Google Shape;839;p10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chemeClr val="accent1"/>
                </a:solidFill>
                <a:latin typeface="Arial"/>
                <a:ea typeface="Arial"/>
                <a:cs typeface="Arial"/>
                <a:sym typeface="Arial"/>
              </a:rPr>
              <a:t>”</a:t>
            </a:r>
            <a:endParaRPr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840"/>
        <p:cNvGrpSpPr/>
        <p:nvPr/>
      </p:nvGrpSpPr>
      <p:grpSpPr>
        <a:xfrm>
          <a:off x="0" y="0"/>
          <a:ext cx="0" cy="0"/>
          <a:chOff x="0" y="0"/>
          <a:chExt cx="0" cy="0"/>
        </a:xfrm>
      </p:grpSpPr>
      <p:sp>
        <p:nvSpPr>
          <p:cNvPr id="841" name="Google Shape;841;p106"/>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2" name="Google Shape;842;p10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43" name="Google Shape;843;p10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44" name="Google Shape;844;p10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5" name="Google Shape;845;p10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6" name="Google Shape;846;p10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7"/>
        <p:cNvGrpSpPr/>
        <p:nvPr/>
      </p:nvGrpSpPr>
      <p:grpSpPr>
        <a:xfrm>
          <a:off x="0" y="0"/>
          <a:ext cx="0" cy="0"/>
          <a:chOff x="0" y="0"/>
          <a:chExt cx="0" cy="0"/>
        </a:xfrm>
      </p:grpSpPr>
      <p:sp>
        <p:nvSpPr>
          <p:cNvPr id="848" name="Google Shape;848;p10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107"/>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0" name="Google Shape;850;p10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1" name="Google Shape;851;p10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2" name="Google Shape;852;p10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3"/>
        <p:cNvGrpSpPr/>
        <p:nvPr/>
      </p:nvGrpSpPr>
      <p:grpSpPr>
        <a:xfrm>
          <a:off x="0" y="0"/>
          <a:ext cx="0" cy="0"/>
          <a:chOff x="0" y="0"/>
          <a:chExt cx="0" cy="0"/>
        </a:xfrm>
      </p:grpSpPr>
      <p:sp>
        <p:nvSpPr>
          <p:cNvPr id="854" name="Google Shape;854;p108"/>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5" name="Google Shape;855;p108"/>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6" name="Google Shape;856;p10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7" name="Google Shape;857;p10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8" name="Google Shape;858;p10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6.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0"/>
          <p:cNvGrpSpPr/>
          <p:nvPr/>
        </p:nvGrpSpPr>
        <p:grpSpPr>
          <a:xfrm>
            <a:off x="0" y="-8467"/>
            <a:ext cx="12192000" cy="6866467"/>
            <a:chOff x="0" y="-8467"/>
            <a:chExt cx="12192000" cy="6866467"/>
          </a:xfrm>
        </p:grpSpPr>
        <p:cxnSp>
          <p:nvCxnSpPr>
            <p:cNvPr id="11" name="Google Shape;11;p3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4" name="Google Shape;14;p3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5" name="Google Shape;15;p3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6" name="Google Shape;16;p3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7" name="Google Shape;17;p3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8" name="Google Shape;18;p3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9" name="Google Shape;19;p3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0" name="Google Shape;20;p30"/>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21" name="Google Shape;21;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4" name="Google Shape;24;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5" name="Google Shape;25;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a:solidFill>
                  <a:schemeClr val="accent1"/>
                </a:solidFill>
                <a:latin typeface="Trebuchet MS"/>
                <a:ea typeface="Trebuchet MS"/>
                <a:cs typeface="Trebuchet MS"/>
                <a:sym typeface="Trebuchet MS"/>
              </a:defRPr>
            </a:lvl1pPr>
            <a:lvl2pPr marL="0" marR="0" lvl="1" indent="0" algn="r" rtl="0">
              <a:spcBef>
                <a:spcPts val="0"/>
              </a:spcBef>
              <a:buNone/>
              <a:defRPr sz="900" b="0" u="none">
                <a:solidFill>
                  <a:schemeClr val="accent1"/>
                </a:solidFill>
                <a:latin typeface="Trebuchet MS"/>
                <a:ea typeface="Trebuchet MS"/>
                <a:cs typeface="Trebuchet MS"/>
                <a:sym typeface="Trebuchet MS"/>
              </a:defRPr>
            </a:lvl2pPr>
            <a:lvl3pPr marL="0" marR="0" lvl="2" indent="0" algn="r" rtl="0">
              <a:spcBef>
                <a:spcPts val="0"/>
              </a:spcBef>
              <a:buNone/>
              <a:defRPr sz="900" b="0" u="none">
                <a:solidFill>
                  <a:schemeClr val="accent1"/>
                </a:solidFill>
                <a:latin typeface="Trebuchet MS"/>
                <a:ea typeface="Trebuchet MS"/>
                <a:cs typeface="Trebuchet MS"/>
                <a:sym typeface="Trebuchet MS"/>
              </a:defRPr>
            </a:lvl3pPr>
            <a:lvl4pPr marL="0" marR="0" lvl="3" indent="0" algn="r" rtl="0">
              <a:spcBef>
                <a:spcPts val="0"/>
              </a:spcBef>
              <a:buNone/>
              <a:defRPr sz="900" b="0" u="none">
                <a:solidFill>
                  <a:schemeClr val="accent1"/>
                </a:solidFill>
                <a:latin typeface="Trebuchet MS"/>
                <a:ea typeface="Trebuchet MS"/>
                <a:cs typeface="Trebuchet MS"/>
                <a:sym typeface="Trebuchet MS"/>
              </a:defRPr>
            </a:lvl4pPr>
            <a:lvl5pPr marL="0" marR="0" lvl="4" indent="0" algn="r" rtl="0">
              <a:spcBef>
                <a:spcPts val="0"/>
              </a:spcBef>
              <a:buNone/>
              <a:defRPr sz="900" b="0" u="none">
                <a:solidFill>
                  <a:schemeClr val="accent1"/>
                </a:solidFill>
                <a:latin typeface="Trebuchet MS"/>
                <a:ea typeface="Trebuchet MS"/>
                <a:cs typeface="Trebuchet MS"/>
                <a:sym typeface="Trebuchet MS"/>
              </a:defRPr>
            </a:lvl5pPr>
            <a:lvl6pPr marL="0" marR="0" lvl="5" indent="0" algn="r" rtl="0">
              <a:spcBef>
                <a:spcPts val="0"/>
              </a:spcBef>
              <a:buNone/>
              <a:defRPr sz="900" b="0" u="none">
                <a:solidFill>
                  <a:schemeClr val="accent1"/>
                </a:solidFill>
                <a:latin typeface="Trebuchet MS"/>
                <a:ea typeface="Trebuchet MS"/>
                <a:cs typeface="Trebuchet MS"/>
                <a:sym typeface="Trebuchet MS"/>
              </a:defRPr>
            </a:lvl6pPr>
            <a:lvl7pPr marL="0" marR="0" lvl="6" indent="0" algn="r" rtl="0">
              <a:spcBef>
                <a:spcPts val="0"/>
              </a:spcBef>
              <a:buNone/>
              <a:defRPr sz="900" b="0" u="none">
                <a:solidFill>
                  <a:schemeClr val="accent1"/>
                </a:solidFill>
                <a:latin typeface="Trebuchet MS"/>
                <a:ea typeface="Trebuchet MS"/>
                <a:cs typeface="Trebuchet MS"/>
                <a:sym typeface="Trebuchet MS"/>
              </a:defRPr>
            </a:lvl7pPr>
            <a:lvl8pPr marL="0" marR="0" lvl="7" indent="0" algn="r" rtl="0">
              <a:spcBef>
                <a:spcPts val="0"/>
              </a:spcBef>
              <a:buNone/>
              <a:defRPr sz="900" b="0" u="none">
                <a:solidFill>
                  <a:schemeClr val="accent1"/>
                </a:solidFill>
                <a:latin typeface="Trebuchet MS"/>
                <a:ea typeface="Trebuchet MS"/>
                <a:cs typeface="Trebuchet MS"/>
                <a:sym typeface="Trebuchet MS"/>
              </a:defRPr>
            </a:lvl8pPr>
            <a:lvl9pPr marL="0" marR="0" lvl="8" indent="0" algn="r" rtl="0">
              <a:spcBef>
                <a:spcPts val="0"/>
              </a:spcBef>
              <a:buNone/>
              <a:defRPr sz="900" b="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grpSp>
        <p:nvGrpSpPr>
          <p:cNvPr id="144" name="Google Shape;144;p32"/>
          <p:cNvGrpSpPr/>
          <p:nvPr/>
        </p:nvGrpSpPr>
        <p:grpSpPr>
          <a:xfrm>
            <a:off x="0" y="-8467"/>
            <a:ext cx="12192000" cy="6866467"/>
            <a:chOff x="0" y="-8467"/>
            <a:chExt cx="12192000" cy="6866467"/>
          </a:xfrm>
        </p:grpSpPr>
        <p:cxnSp>
          <p:nvCxnSpPr>
            <p:cNvPr id="145" name="Google Shape;145;p3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46" name="Google Shape;146;p3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47" name="Google Shape;147;p3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8" name="Google Shape;148;p3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9" name="Google Shape;149;p3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51" name="Google Shape;151;p3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52" name="Google Shape;152;p3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3" name="Google Shape;153;p3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2"/>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5" name="Google Shape;155;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6" name="Google Shape;156;p3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57" name="Google Shape;157;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58" name="Google Shape;158;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59" name="Google Shape;159;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7"/>
        <p:cNvGrpSpPr/>
        <p:nvPr/>
      </p:nvGrpSpPr>
      <p:grpSpPr>
        <a:xfrm>
          <a:off x="0" y="0"/>
          <a:ext cx="0" cy="0"/>
          <a:chOff x="0" y="0"/>
          <a:chExt cx="0" cy="0"/>
        </a:xfrm>
      </p:grpSpPr>
      <p:grpSp>
        <p:nvGrpSpPr>
          <p:cNvPr id="278" name="Google Shape;278;p35"/>
          <p:cNvGrpSpPr/>
          <p:nvPr/>
        </p:nvGrpSpPr>
        <p:grpSpPr>
          <a:xfrm>
            <a:off x="0" y="-8467"/>
            <a:ext cx="12192000" cy="6866467"/>
            <a:chOff x="0" y="-8467"/>
            <a:chExt cx="12192000" cy="6866467"/>
          </a:xfrm>
        </p:grpSpPr>
        <p:cxnSp>
          <p:nvCxnSpPr>
            <p:cNvPr id="279" name="Google Shape;279;p35"/>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280" name="Google Shape;280;p35"/>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281" name="Google Shape;281;p3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2" name="Google Shape;282;p3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3" name="Google Shape;283;p3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4" name="Google Shape;284;p3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5" name="Google Shape;285;p3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6" name="Google Shape;286;p3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7" name="Google Shape;287;p3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288" name="Google Shape;288;p3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289" name="Google Shape;289;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90" name="Google Shape;290;p3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291" name="Google Shape;291;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292" name="Google Shape;29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293" name="Google Shape;29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grpSp>
        <p:nvGrpSpPr>
          <p:cNvPr id="412" name="Google Shape;412;p40"/>
          <p:cNvGrpSpPr/>
          <p:nvPr/>
        </p:nvGrpSpPr>
        <p:grpSpPr>
          <a:xfrm>
            <a:off x="0" y="-8467"/>
            <a:ext cx="12192000" cy="6866467"/>
            <a:chOff x="0" y="-8467"/>
            <a:chExt cx="12192000" cy="6866467"/>
          </a:xfrm>
        </p:grpSpPr>
        <p:cxnSp>
          <p:nvCxnSpPr>
            <p:cNvPr id="413" name="Google Shape;413;p4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14" name="Google Shape;414;p4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415" name="Google Shape;415;p4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16" name="Google Shape;416;p4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17" name="Google Shape;417;p4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18" name="Google Shape;418;p4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19" name="Google Shape;419;p4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20" name="Google Shape;420;p4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21" name="Google Shape;421;p4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422" name="Google Shape;422;p40"/>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423" name="Google Shape;423;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24" name="Google Shape;424;p4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25" name="Google Shape;425;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26" name="Google Shape;426;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27" name="Google Shape;427;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grpSp>
        <p:nvGrpSpPr>
          <p:cNvPr id="546" name="Google Shape;546;p43"/>
          <p:cNvGrpSpPr/>
          <p:nvPr/>
        </p:nvGrpSpPr>
        <p:grpSpPr>
          <a:xfrm>
            <a:off x="0" y="-8467"/>
            <a:ext cx="12192000" cy="6866467"/>
            <a:chOff x="0" y="-8467"/>
            <a:chExt cx="12192000" cy="6866467"/>
          </a:xfrm>
        </p:grpSpPr>
        <p:cxnSp>
          <p:nvCxnSpPr>
            <p:cNvPr id="547" name="Google Shape;547;p4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48" name="Google Shape;548;p4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49" name="Google Shape;549;p4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0" name="Google Shape;550;p4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1" name="Google Shape;551;p4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2" name="Google Shape;552;p4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14DAA">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3" name="Google Shape;553;p4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CDB4DC">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4" name="Google Shape;554;p4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5" name="Google Shape;555;p4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56" name="Google Shape;556;p4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557" name="Google Shape;557;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58" name="Google Shape;558;p4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59" name="Google Shape;559;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560" name="Google Shape;560;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561" name="Google Shape;561;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5"/>
        <p:cNvGrpSpPr/>
        <p:nvPr/>
      </p:nvGrpSpPr>
      <p:grpSpPr>
        <a:xfrm>
          <a:off x="0" y="0"/>
          <a:ext cx="0" cy="0"/>
          <a:chOff x="0" y="0"/>
          <a:chExt cx="0" cy="0"/>
        </a:xfrm>
      </p:grpSpPr>
      <p:grpSp>
        <p:nvGrpSpPr>
          <p:cNvPr id="726" name="Google Shape;726;p47"/>
          <p:cNvGrpSpPr/>
          <p:nvPr/>
        </p:nvGrpSpPr>
        <p:grpSpPr>
          <a:xfrm>
            <a:off x="0" y="-8467"/>
            <a:ext cx="12192000" cy="6866467"/>
            <a:chOff x="0" y="-8467"/>
            <a:chExt cx="12192000" cy="6866467"/>
          </a:xfrm>
        </p:grpSpPr>
        <p:cxnSp>
          <p:nvCxnSpPr>
            <p:cNvPr id="727" name="Google Shape;727;p47"/>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728" name="Google Shape;728;p47"/>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729" name="Google Shape;729;p4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0" name="Google Shape;730;p4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1" name="Google Shape;731;p47"/>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2" name="Google Shape;732;p4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A3C9E">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3" name="Google Shape;733;p4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A3C9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4" name="Google Shape;734;p4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B2126C">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5" name="Google Shape;735;p47"/>
            <p:cNvSpPr/>
            <p:nvPr/>
          </p:nvSpPr>
          <p:spPr>
            <a:xfrm>
              <a:off x="10371666" y="3589867"/>
              <a:ext cx="1817159" cy="3268133"/>
            </a:xfrm>
            <a:prstGeom prst="triangle">
              <a:avLst>
                <a:gd name="adj" fmla="val 100000"/>
              </a:avLst>
            </a:prstGeom>
            <a:solidFill>
              <a:srgbClr val="B2126C">
                <a:alpha val="6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736" name="Google Shape;736;p47"/>
            <p:cNvSpPr/>
            <p:nvPr/>
          </p:nvSpPr>
          <p:spPr>
            <a:xfrm>
              <a:off x="0" y="4013200"/>
              <a:ext cx="448733" cy="2844800"/>
            </a:xfrm>
            <a:prstGeom prst="triangle">
              <a:avLst>
                <a:gd name="adj" fmla="val 0"/>
              </a:avLst>
            </a:prstGeom>
            <a:solidFill>
              <a:srgbClr val="EA3C9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
        <p:nvSpPr>
          <p:cNvPr id="737" name="Google Shape;737;p4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EA3C9E"/>
              </a:buClr>
              <a:buSzPts val="3600"/>
              <a:buFont typeface="Trebuchet MS"/>
              <a:buNone/>
              <a:defRPr sz="3600" b="0" i="0" u="none" strike="noStrike" cap="none">
                <a:solidFill>
                  <a:srgbClr val="EA3C9E"/>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38" name="Google Shape;738;p4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rgbClr val="EA3C9E"/>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rgbClr val="EA3C9E"/>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rgbClr val="EA3C9E"/>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39" name="Google Shape;739;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740" name="Google Shape;740;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741" name="Google Shape;741;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EA3C9E"/>
                </a:solidFill>
                <a:latin typeface="Trebuchet MS"/>
                <a:ea typeface="Trebuchet MS"/>
                <a:cs typeface="Trebuchet MS"/>
                <a:sym typeface="Trebuchet MS"/>
              </a:defRPr>
            </a:lvl1pPr>
            <a:lvl2pPr marL="0" marR="0" lvl="1" indent="0" algn="r" rtl="0">
              <a:spcBef>
                <a:spcPts val="0"/>
              </a:spcBef>
              <a:buNone/>
              <a:defRPr sz="900">
                <a:solidFill>
                  <a:srgbClr val="EA3C9E"/>
                </a:solidFill>
                <a:latin typeface="Trebuchet MS"/>
                <a:ea typeface="Trebuchet MS"/>
                <a:cs typeface="Trebuchet MS"/>
                <a:sym typeface="Trebuchet MS"/>
              </a:defRPr>
            </a:lvl2pPr>
            <a:lvl3pPr marL="0" marR="0" lvl="2" indent="0" algn="r" rtl="0">
              <a:spcBef>
                <a:spcPts val="0"/>
              </a:spcBef>
              <a:buNone/>
              <a:defRPr sz="900">
                <a:solidFill>
                  <a:srgbClr val="EA3C9E"/>
                </a:solidFill>
                <a:latin typeface="Trebuchet MS"/>
                <a:ea typeface="Trebuchet MS"/>
                <a:cs typeface="Trebuchet MS"/>
                <a:sym typeface="Trebuchet MS"/>
              </a:defRPr>
            </a:lvl3pPr>
            <a:lvl4pPr marL="0" marR="0" lvl="3" indent="0" algn="r" rtl="0">
              <a:spcBef>
                <a:spcPts val="0"/>
              </a:spcBef>
              <a:buNone/>
              <a:defRPr sz="900">
                <a:solidFill>
                  <a:srgbClr val="EA3C9E"/>
                </a:solidFill>
                <a:latin typeface="Trebuchet MS"/>
                <a:ea typeface="Trebuchet MS"/>
                <a:cs typeface="Trebuchet MS"/>
                <a:sym typeface="Trebuchet MS"/>
              </a:defRPr>
            </a:lvl4pPr>
            <a:lvl5pPr marL="0" marR="0" lvl="4" indent="0" algn="r" rtl="0">
              <a:spcBef>
                <a:spcPts val="0"/>
              </a:spcBef>
              <a:buNone/>
              <a:defRPr sz="900">
                <a:solidFill>
                  <a:srgbClr val="EA3C9E"/>
                </a:solidFill>
                <a:latin typeface="Trebuchet MS"/>
                <a:ea typeface="Trebuchet MS"/>
                <a:cs typeface="Trebuchet MS"/>
                <a:sym typeface="Trebuchet MS"/>
              </a:defRPr>
            </a:lvl5pPr>
            <a:lvl6pPr marL="0" marR="0" lvl="5" indent="0" algn="r" rtl="0">
              <a:spcBef>
                <a:spcPts val="0"/>
              </a:spcBef>
              <a:buNone/>
              <a:defRPr sz="900">
                <a:solidFill>
                  <a:srgbClr val="EA3C9E"/>
                </a:solidFill>
                <a:latin typeface="Trebuchet MS"/>
                <a:ea typeface="Trebuchet MS"/>
                <a:cs typeface="Trebuchet MS"/>
                <a:sym typeface="Trebuchet MS"/>
              </a:defRPr>
            </a:lvl6pPr>
            <a:lvl7pPr marL="0" marR="0" lvl="6" indent="0" algn="r" rtl="0">
              <a:spcBef>
                <a:spcPts val="0"/>
              </a:spcBef>
              <a:buNone/>
              <a:defRPr sz="900">
                <a:solidFill>
                  <a:srgbClr val="EA3C9E"/>
                </a:solidFill>
                <a:latin typeface="Trebuchet MS"/>
                <a:ea typeface="Trebuchet MS"/>
                <a:cs typeface="Trebuchet MS"/>
                <a:sym typeface="Trebuchet MS"/>
              </a:defRPr>
            </a:lvl7pPr>
            <a:lvl8pPr marL="0" marR="0" lvl="7" indent="0" algn="r" rtl="0">
              <a:spcBef>
                <a:spcPts val="0"/>
              </a:spcBef>
              <a:buNone/>
              <a:defRPr sz="900">
                <a:solidFill>
                  <a:srgbClr val="EA3C9E"/>
                </a:solidFill>
                <a:latin typeface="Trebuchet MS"/>
                <a:ea typeface="Trebuchet MS"/>
                <a:cs typeface="Trebuchet MS"/>
                <a:sym typeface="Trebuchet MS"/>
              </a:defRPr>
            </a:lvl8pPr>
            <a:lvl9pPr marL="0" marR="0" lvl="8" indent="0" algn="r" rtl="0">
              <a:spcBef>
                <a:spcPts val="0"/>
              </a:spcBef>
              <a:buNone/>
              <a:defRPr sz="900">
                <a:solidFill>
                  <a:srgbClr val="EA3C9E"/>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85.xml"/><Relationship Id="rId6" Type="http://schemas.openxmlformats.org/officeDocument/2006/relationships/hyperlink" Target="https://creativecommons.org/licenses/by-nc/3.0/" TargetMode="External"/><Relationship Id="rId5" Type="http://schemas.openxmlformats.org/officeDocument/2006/relationships/hyperlink" Target="https://www.pngall.com/cowboy-hat-png/download/14350"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3"/>
        <p:cNvGrpSpPr/>
        <p:nvPr/>
      </p:nvGrpSpPr>
      <p:grpSpPr>
        <a:xfrm>
          <a:off x="0" y="0"/>
          <a:ext cx="0" cy="0"/>
          <a:chOff x="0" y="0"/>
          <a:chExt cx="0" cy="0"/>
        </a:xfrm>
      </p:grpSpPr>
      <p:pic>
        <p:nvPicPr>
          <p:cNvPr id="864" name="Google Shape;864;p1" descr="Blue glass building"/>
          <p:cNvPicPr preferRelativeResize="0"/>
          <p:nvPr/>
        </p:nvPicPr>
        <p:blipFill rotWithShape="1">
          <a:blip r:embed="rId3">
            <a:alphaModFix/>
          </a:blip>
          <a:srcRect/>
          <a:stretch/>
        </p:blipFill>
        <p:spPr>
          <a:xfrm>
            <a:off x="4269854" y="-1"/>
            <a:ext cx="7922146" cy="6858001"/>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865" name="Google Shape;865;p1"/>
          <p:cNvSpPr txBox="1">
            <a:spLocks noGrp="1"/>
          </p:cNvSpPr>
          <p:nvPr>
            <p:ph type="ctrTitle"/>
          </p:nvPr>
        </p:nvSpPr>
        <p:spPr>
          <a:xfrm>
            <a:off x="668867" y="1678666"/>
            <a:ext cx="4088190" cy="2369093"/>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4800"/>
              <a:buFont typeface="Trebuchet MS"/>
              <a:buNone/>
            </a:pPr>
            <a:r>
              <a:rPr lang="en-US" sz="4800" dirty="0"/>
              <a:t>MCG CAREERS</a:t>
            </a:r>
            <a:endParaRPr dirty="0"/>
          </a:p>
        </p:txBody>
      </p:sp>
      <p:sp>
        <p:nvSpPr>
          <p:cNvPr id="866" name="Google Shape;866;p1"/>
          <p:cNvSpPr txBox="1">
            <a:spLocks noGrp="1"/>
          </p:cNvSpPr>
          <p:nvPr>
            <p:ph type="subTitle" idx="1"/>
          </p:nvPr>
        </p:nvSpPr>
        <p:spPr>
          <a:xfrm>
            <a:off x="677335" y="4050831"/>
            <a:ext cx="4079721" cy="1096901"/>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280"/>
              <a:buNone/>
            </a:pPr>
            <a:r>
              <a:rPr lang="en-US" sz="1600" dirty="0"/>
              <a:t>GROUP PROJECT</a:t>
            </a:r>
            <a:endParaRPr dirty="0"/>
          </a:p>
        </p:txBody>
      </p:sp>
      <p:cxnSp>
        <p:nvCxnSpPr>
          <p:cNvPr id="867" name="Google Shape;86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68" name="Google Shape;86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869" name="Google Shape;86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0" name="Google Shape;87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1" name="Google Shape;87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2" name="Google Shape;87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46666"/>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3" name="Google Shape;87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4" name="Google Shape;87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875" name="Google Shape;87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5"/>
                                        </p:tgtEl>
                                        <p:attrNameLst>
                                          <p:attrName>style.visibility</p:attrName>
                                        </p:attrNameLst>
                                      </p:cBhvr>
                                      <p:to>
                                        <p:strVal val="visible"/>
                                      </p:to>
                                    </p:set>
                                    <p:anim calcmode="lin" valueType="num">
                                      <p:cBhvr additive="base">
                                        <p:cTn id="7" dur="1000"/>
                                        <p:tgtEl>
                                          <p:spTgt spid="86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6">
                                            <p:txEl>
                                              <p:pRg st="0" end="0"/>
                                            </p:txEl>
                                          </p:spTgt>
                                        </p:tgtEl>
                                        <p:attrNameLst>
                                          <p:attrName>style.visibility</p:attrName>
                                        </p:attrNameLst>
                                      </p:cBhvr>
                                      <p:to>
                                        <p:strVal val="visible"/>
                                      </p:to>
                                    </p:set>
                                    <p:anim calcmode="lin" valueType="num">
                                      <p:cBhvr additive="base">
                                        <p:cTn id="11" dur="1000"/>
                                        <p:tgtEl>
                                          <p:spTgt spid="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2D32"/>
        </a:solidFill>
        <a:effectLst/>
      </p:bgPr>
    </p:bg>
    <p:spTree>
      <p:nvGrpSpPr>
        <p:cNvPr id="1" name="Shape 949"/>
        <p:cNvGrpSpPr/>
        <p:nvPr/>
      </p:nvGrpSpPr>
      <p:grpSpPr>
        <a:xfrm>
          <a:off x="0" y="0"/>
          <a:ext cx="0" cy="0"/>
          <a:chOff x="0" y="0"/>
          <a:chExt cx="0" cy="0"/>
        </a:xfrm>
      </p:grpSpPr>
      <p:sp>
        <p:nvSpPr>
          <p:cNvPr id="950" name="Google Shape;950;p10"/>
          <p:cNvSpPr txBox="1">
            <a:spLocks noGrp="1"/>
          </p:cNvSpPr>
          <p:nvPr>
            <p:ph type="ctrTitle" idx="4294967295"/>
          </p:nvPr>
        </p:nvSpPr>
        <p:spPr>
          <a:xfrm>
            <a:off x="0" y="1192213"/>
            <a:ext cx="7767638" cy="2090737"/>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4000"/>
              <a:buFont typeface="Trebuchet MS"/>
              <a:buNone/>
            </a:pPr>
            <a:r>
              <a:rPr lang="en-US" sz="4000" b="0" i="0" u="none" strike="noStrike" cap="none" dirty="0">
                <a:solidFill>
                  <a:schemeClr val="accent1"/>
                </a:solidFill>
                <a:latin typeface="Trebuchet MS"/>
                <a:ea typeface="Trebuchet MS"/>
                <a:cs typeface="Trebuchet MS"/>
                <a:sym typeface="Trebuchet MS"/>
              </a:rPr>
              <a:t>COVER LETTERS</a:t>
            </a:r>
            <a:endParaRPr dirty="0"/>
          </a:p>
        </p:txBody>
      </p:sp>
      <p:sp>
        <p:nvSpPr>
          <p:cNvPr id="951" name="Google Shape;951;p10"/>
          <p:cNvSpPr txBox="1">
            <a:spLocks noGrp="1"/>
          </p:cNvSpPr>
          <p:nvPr>
            <p:ph type="subTitle" idx="4294967295"/>
          </p:nvPr>
        </p:nvSpPr>
        <p:spPr>
          <a:xfrm>
            <a:off x="0" y="1920875"/>
            <a:ext cx="7767638" cy="90646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200"/>
              <a:buFont typeface="Noto Sans Symbols"/>
              <a:buNone/>
            </a:pPr>
            <a:r>
              <a:rPr lang="en-US" sz="4000" b="0" i="0" u="none" strike="noStrike" cap="none" dirty="0">
                <a:solidFill>
                  <a:srgbClr val="FF0000"/>
                </a:solidFill>
                <a:latin typeface="Trebuchet MS"/>
                <a:ea typeface="Trebuchet MS"/>
                <a:cs typeface="Trebuchet MS"/>
                <a:sym typeface="Trebuchet MS"/>
              </a:rPr>
              <a:t>Why do I need one??</a:t>
            </a:r>
            <a:endParaRPr dirty="0"/>
          </a:p>
        </p:txBody>
      </p:sp>
      <p:pic>
        <p:nvPicPr>
          <p:cNvPr id="952" name="Google Shape;952;p10" descr="A cartoon of a person with his arms spread out&#10;&#10;AI-generated content may be incorrect."/>
          <p:cNvPicPr preferRelativeResize="0"/>
          <p:nvPr/>
        </p:nvPicPr>
        <p:blipFill rotWithShape="1">
          <a:blip r:embed="rId3">
            <a:alphaModFix/>
          </a:blip>
          <a:srcRect/>
          <a:stretch/>
        </p:blipFill>
        <p:spPr>
          <a:xfrm>
            <a:off x="6640049" y="152400"/>
            <a:ext cx="4762500" cy="655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50"/>
                                        </p:tgtEl>
                                        <p:attrNameLst>
                                          <p:attrName>style.visibility</p:attrName>
                                        </p:attrNameLst>
                                      </p:cBhvr>
                                      <p:to>
                                        <p:strVal val="visible"/>
                                      </p:to>
                                    </p:set>
                                    <p:anim calcmode="lin" valueType="num">
                                      <p:cBhvr additive="base">
                                        <p:cTn id="7" dur="1500"/>
                                        <p:tgtEl>
                                          <p:spTgt spid="950"/>
                                        </p:tgtEl>
                                        <p:attrNameLst>
                                          <p:attrName>ppt_y</p:attrName>
                                        </p:attrNameLst>
                                      </p:cBhvr>
                                      <p:tavLst>
                                        <p:tav tm="0">
                                          <p:val>
                                            <p:strVal val="#ppt_y+1"/>
                                          </p:val>
                                        </p:tav>
                                        <p:tav tm="100000">
                                          <p:val>
                                            <p:strVal val="#ppt_y"/>
                                          </p:val>
                                        </p:tav>
                                      </p:tavLst>
                                    </p:anim>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951">
                                            <p:txEl>
                                              <p:pRg st="0" end="0"/>
                                            </p:txEl>
                                          </p:spTgt>
                                        </p:tgtEl>
                                        <p:attrNameLst>
                                          <p:attrName>style.visibility</p:attrName>
                                        </p:attrNameLst>
                                      </p:cBhvr>
                                      <p:to>
                                        <p:strVal val="visible"/>
                                      </p:to>
                                    </p:set>
                                    <p:animEffect transition="in" filter="fade">
                                      <p:cBhvr>
                                        <p:cTn id="11" dur="1500"/>
                                        <p:tgtEl>
                                          <p:spTgt spid="9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52"/>
                                        </p:tgtEl>
                                        <p:attrNameLst>
                                          <p:attrName>style.visibility</p:attrName>
                                        </p:attrNameLst>
                                      </p:cBhvr>
                                      <p:to>
                                        <p:strVal val="visible"/>
                                      </p:to>
                                    </p:set>
                                    <p:animEffect transition="in" filter="fade">
                                      <p:cBhvr>
                                        <p:cTn id="16" dur="2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4000"/>
              <a:buFont typeface="Trebuchet MS"/>
              <a:buNone/>
            </a:pPr>
            <a:r>
              <a:rPr lang="en-US" sz="4000" dirty="0"/>
              <a:t>WHY DO I NEED A COVER LETTER?</a:t>
            </a:r>
            <a:endParaRPr dirty="0"/>
          </a:p>
        </p:txBody>
      </p:sp>
      <p:sp>
        <p:nvSpPr>
          <p:cNvPr id="959" name="Google Shape;959;p11"/>
          <p:cNvSpPr txBox="1">
            <a:spLocks noGrp="1"/>
          </p:cNvSpPr>
          <p:nvPr>
            <p:ph type="body" idx="1"/>
          </p:nvPr>
        </p:nvSpPr>
        <p:spPr>
          <a:xfrm>
            <a:off x="677334" y="1930400"/>
            <a:ext cx="8596668" cy="3880773"/>
          </a:xfrm>
          <a:prstGeom prst="rect">
            <a:avLst/>
          </a:prstGeom>
          <a:noFill/>
          <a:ln>
            <a:noFill/>
          </a:ln>
        </p:spPr>
        <p:txBody>
          <a:bodyPr spcFirstLastPara="1" wrap="square" lIns="91425" tIns="45700" rIns="91425" bIns="45700" anchor="t" anchorCtr="0">
            <a:normAutofit lnSpcReduction="10000"/>
          </a:bodyPr>
          <a:lstStyle/>
          <a:p>
            <a:pPr marL="457200" lvl="0" indent="-457200" algn="l" rtl="0">
              <a:spcBef>
                <a:spcPts val="0"/>
              </a:spcBef>
              <a:spcAft>
                <a:spcPts val="0"/>
              </a:spcAft>
              <a:buClr>
                <a:srgbClr val="FF0000"/>
              </a:buClr>
              <a:buSzPts val="2240"/>
              <a:buFont typeface="Noto Sans Symbols"/>
              <a:buChar char="⮚"/>
            </a:pPr>
            <a:r>
              <a:rPr lang="en-US" sz="2800" dirty="0">
                <a:solidFill>
                  <a:srgbClr val="FF0000"/>
                </a:solidFill>
              </a:rPr>
              <a:t>Highlights your key accomplishments and skills</a:t>
            </a:r>
            <a:endParaRPr dirty="0"/>
          </a:p>
          <a:p>
            <a:pPr marL="457200" lvl="0" indent="-457200" algn="l" rtl="0">
              <a:spcBef>
                <a:spcPts val="1000"/>
              </a:spcBef>
              <a:spcAft>
                <a:spcPts val="0"/>
              </a:spcAft>
              <a:buClr>
                <a:srgbClr val="FF0000"/>
              </a:buClr>
              <a:buSzPts val="2240"/>
              <a:buFont typeface="Noto Sans Symbols"/>
              <a:buChar char="⮚"/>
            </a:pPr>
            <a:r>
              <a:rPr lang="en-US" sz="2800" dirty="0">
                <a:solidFill>
                  <a:srgbClr val="FF0000"/>
                </a:solidFill>
              </a:rPr>
              <a:t>Adds focus to a Resume</a:t>
            </a:r>
            <a:endParaRPr dirty="0"/>
          </a:p>
          <a:p>
            <a:pPr marL="457200" lvl="0" indent="-457200" algn="l" rtl="0">
              <a:spcBef>
                <a:spcPts val="1000"/>
              </a:spcBef>
              <a:spcAft>
                <a:spcPts val="0"/>
              </a:spcAft>
              <a:buClr>
                <a:srgbClr val="FF0000"/>
              </a:buClr>
              <a:buSzPts val="2240"/>
              <a:buFont typeface="Noto Sans Symbols"/>
              <a:buChar char="⮚"/>
            </a:pPr>
            <a:r>
              <a:rPr lang="en-US" sz="2800" dirty="0">
                <a:solidFill>
                  <a:srgbClr val="FF0000"/>
                </a:solidFill>
              </a:rPr>
              <a:t>Few employers consider a Resume without a Cover Letter</a:t>
            </a:r>
            <a:endParaRPr dirty="0"/>
          </a:p>
          <a:p>
            <a:pPr marL="457200" lvl="0" indent="-457200" algn="l" rtl="0">
              <a:spcBef>
                <a:spcPts val="1000"/>
              </a:spcBef>
              <a:spcAft>
                <a:spcPts val="0"/>
              </a:spcAft>
              <a:buClr>
                <a:srgbClr val="FF0000"/>
              </a:buClr>
              <a:buSzPts val="2240"/>
              <a:buFont typeface="Noto Sans Symbols"/>
              <a:buChar char="⮚"/>
            </a:pPr>
            <a:r>
              <a:rPr lang="en-US" sz="2800" dirty="0">
                <a:solidFill>
                  <a:srgbClr val="FF0000"/>
                </a:solidFill>
              </a:rPr>
              <a:t>Cover Letter needs to be tailored to the job posting and each employer</a:t>
            </a:r>
            <a:endParaRPr dirty="0"/>
          </a:p>
          <a:p>
            <a:pPr marL="457200" lvl="0" indent="-457200" algn="l" rtl="0">
              <a:spcBef>
                <a:spcPts val="1000"/>
              </a:spcBef>
              <a:spcAft>
                <a:spcPts val="0"/>
              </a:spcAft>
              <a:buClr>
                <a:srgbClr val="FF0000"/>
              </a:buClr>
              <a:buSzPts val="2240"/>
              <a:buFont typeface="Noto Sans Symbols"/>
              <a:buChar char="⮚"/>
            </a:pPr>
            <a:r>
              <a:rPr lang="en-US" sz="2800" dirty="0">
                <a:solidFill>
                  <a:srgbClr val="FF0000"/>
                </a:solidFill>
              </a:rPr>
              <a:t>Gives you as the individual the chance to sell yourself to the employer.</a:t>
            </a:r>
            <a:endParaRPr dirty="0"/>
          </a:p>
        </p:txBody>
      </p:sp>
      <p:pic>
        <p:nvPicPr>
          <p:cNvPr id="960" name="Google Shape;960;p11" descr="A cartoon of a person standing on a football field"/>
          <p:cNvPicPr preferRelativeResize="0"/>
          <p:nvPr/>
        </p:nvPicPr>
        <p:blipFill rotWithShape="1">
          <a:blip r:embed="rId3">
            <a:alphaModFix/>
          </a:blip>
          <a:srcRect/>
          <a:stretch/>
        </p:blipFill>
        <p:spPr>
          <a:xfrm>
            <a:off x="8867273" y="2590800"/>
            <a:ext cx="2823161" cy="25599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8"/>
                                        </p:tgtEl>
                                        <p:attrNameLst>
                                          <p:attrName>style.visibility</p:attrName>
                                        </p:attrNameLst>
                                      </p:cBhvr>
                                      <p:to>
                                        <p:strVal val="visible"/>
                                      </p:to>
                                    </p:set>
                                    <p:animEffect transition="in" filter="fade">
                                      <p:cBhvr>
                                        <p:cTn id="7" dur="2000"/>
                                        <p:tgtEl>
                                          <p:spTgt spid="9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9">
                                            <p:txEl>
                                              <p:pRg st="0" end="0"/>
                                            </p:txEl>
                                          </p:spTgt>
                                        </p:tgtEl>
                                        <p:attrNameLst>
                                          <p:attrName>style.visibility</p:attrName>
                                        </p:attrNameLst>
                                      </p:cBhvr>
                                      <p:to>
                                        <p:strVal val="visible"/>
                                      </p:to>
                                    </p:set>
                                    <p:animEffect transition="in" filter="fade">
                                      <p:cBhvr>
                                        <p:cTn id="12" dur="1822"/>
                                        <p:tgtEl>
                                          <p:spTgt spid="9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9">
                                            <p:txEl>
                                              <p:pRg st="1" end="1"/>
                                            </p:txEl>
                                          </p:spTgt>
                                        </p:tgtEl>
                                        <p:attrNameLst>
                                          <p:attrName>style.visibility</p:attrName>
                                        </p:attrNameLst>
                                      </p:cBhvr>
                                      <p:to>
                                        <p:strVal val="visible"/>
                                      </p:to>
                                    </p:set>
                                    <p:animEffect transition="in" filter="fade">
                                      <p:cBhvr>
                                        <p:cTn id="17" dur="1822"/>
                                        <p:tgtEl>
                                          <p:spTgt spid="9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9">
                                            <p:txEl>
                                              <p:pRg st="2" end="2"/>
                                            </p:txEl>
                                          </p:spTgt>
                                        </p:tgtEl>
                                        <p:attrNameLst>
                                          <p:attrName>style.visibility</p:attrName>
                                        </p:attrNameLst>
                                      </p:cBhvr>
                                      <p:to>
                                        <p:strVal val="visible"/>
                                      </p:to>
                                    </p:set>
                                    <p:animEffect transition="in" filter="fade">
                                      <p:cBhvr>
                                        <p:cTn id="22" dur="1822"/>
                                        <p:tgtEl>
                                          <p:spTgt spid="9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9">
                                            <p:txEl>
                                              <p:pRg st="3" end="3"/>
                                            </p:txEl>
                                          </p:spTgt>
                                        </p:tgtEl>
                                        <p:attrNameLst>
                                          <p:attrName>style.visibility</p:attrName>
                                        </p:attrNameLst>
                                      </p:cBhvr>
                                      <p:to>
                                        <p:strVal val="visible"/>
                                      </p:to>
                                    </p:set>
                                    <p:animEffect transition="in" filter="fade">
                                      <p:cBhvr>
                                        <p:cTn id="27" dur="1822"/>
                                        <p:tgtEl>
                                          <p:spTgt spid="9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9">
                                            <p:txEl>
                                              <p:pRg st="4" end="4"/>
                                            </p:txEl>
                                          </p:spTgt>
                                        </p:tgtEl>
                                        <p:attrNameLst>
                                          <p:attrName>style.visibility</p:attrName>
                                        </p:attrNameLst>
                                      </p:cBhvr>
                                      <p:to>
                                        <p:strVal val="visible"/>
                                      </p:to>
                                    </p:set>
                                    <p:animEffect transition="in" filter="fade">
                                      <p:cBhvr>
                                        <p:cTn id="32" dur="1822"/>
                                        <p:tgtEl>
                                          <p:spTgt spid="9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0"/>
                                        </p:tgtEl>
                                        <p:attrNameLst>
                                          <p:attrName>style.visibility</p:attrName>
                                        </p:attrNameLst>
                                      </p:cBhvr>
                                      <p:to>
                                        <p:strVal val="visible"/>
                                      </p:to>
                                    </p:set>
                                    <p:animEffect transition="in" filter="fade">
                                      <p:cBhvr>
                                        <p:cTn id="37" dur="100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
          <p:cNvSpPr txBox="1"/>
          <p:nvPr/>
        </p:nvSpPr>
        <p:spPr>
          <a:xfrm>
            <a:off x="1201381" y="1125999"/>
            <a:ext cx="776449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FF0000"/>
                </a:solidFill>
                <a:latin typeface="Trebuchet MS"/>
                <a:ea typeface="Trebuchet MS"/>
                <a:cs typeface="Trebuchet MS"/>
                <a:sym typeface="Trebuchet MS"/>
              </a:rPr>
              <a:t>IMPORTANCE OF A COVER LETTER</a:t>
            </a:r>
            <a:endParaRPr dirty="0"/>
          </a:p>
        </p:txBody>
      </p:sp>
      <p:sp>
        <p:nvSpPr>
          <p:cNvPr id="967" name="Google Shape;967;p12"/>
          <p:cNvSpPr txBox="1"/>
          <p:nvPr/>
        </p:nvSpPr>
        <p:spPr>
          <a:xfrm>
            <a:off x="827316" y="2623458"/>
            <a:ext cx="8512628" cy="31085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B0F0"/>
              </a:buClr>
              <a:buSzPts val="2800"/>
              <a:buFont typeface="Noto Sans Symbols"/>
              <a:buChar char="⮚"/>
            </a:pPr>
            <a:r>
              <a:rPr lang="en-US" sz="2800" dirty="0">
                <a:solidFill>
                  <a:srgbClr val="00B0F0"/>
                </a:solidFill>
                <a:latin typeface="Trebuchet MS"/>
                <a:ea typeface="Trebuchet MS"/>
                <a:cs typeface="Trebuchet MS"/>
                <a:sym typeface="Trebuchet MS"/>
              </a:rPr>
              <a:t>A Resume is of limited value to an employer if they don’t know what kind of work you want</a:t>
            </a:r>
            <a:endParaRPr dirty="0"/>
          </a:p>
          <a:p>
            <a:pPr marL="457200" marR="0" lvl="0" indent="-279400" algn="l" rtl="0">
              <a:spcBef>
                <a:spcPts val="0"/>
              </a:spcBef>
              <a:spcAft>
                <a:spcPts val="0"/>
              </a:spcAft>
              <a:buClr>
                <a:schemeClr val="lt1"/>
              </a:buClr>
              <a:buSzPts val="2800"/>
              <a:buFont typeface="Noto Sans Symbols"/>
              <a:buNone/>
            </a:pPr>
            <a:endParaRPr sz="2800" dirty="0">
              <a:solidFill>
                <a:srgbClr val="00B0F0"/>
              </a:solidFill>
              <a:latin typeface="Trebuchet MS"/>
              <a:ea typeface="Trebuchet MS"/>
              <a:cs typeface="Trebuchet MS"/>
              <a:sym typeface="Trebuchet MS"/>
            </a:endParaRPr>
          </a:p>
          <a:p>
            <a:pPr marL="457200" marR="0" lvl="0" indent="-457200" algn="l" rtl="0">
              <a:spcBef>
                <a:spcPts val="0"/>
              </a:spcBef>
              <a:spcAft>
                <a:spcPts val="0"/>
              </a:spcAft>
              <a:buClr>
                <a:srgbClr val="00B0F0"/>
              </a:buClr>
              <a:buSzPts val="2800"/>
              <a:buFont typeface="Noto Sans Symbols"/>
              <a:buChar char="⮚"/>
            </a:pPr>
            <a:r>
              <a:rPr lang="en-US" sz="2800" dirty="0">
                <a:solidFill>
                  <a:srgbClr val="00B0F0"/>
                </a:solidFill>
                <a:latin typeface="Trebuchet MS"/>
                <a:ea typeface="Trebuchet MS"/>
                <a:cs typeface="Trebuchet MS"/>
                <a:sym typeface="Trebuchet MS"/>
              </a:rPr>
              <a:t>A Cover Letter tells the employer the type of position you are after and exactly how you are qualified for the position</a:t>
            </a:r>
            <a:endParaRPr dirty="0"/>
          </a:p>
          <a:p>
            <a:pPr marL="285750" marR="0" lvl="0" indent="-107950" algn="l" rtl="0">
              <a:spcBef>
                <a:spcPts val="0"/>
              </a:spcBef>
              <a:spcAft>
                <a:spcPts val="0"/>
              </a:spcAft>
              <a:buClr>
                <a:schemeClr val="lt1"/>
              </a:buClr>
              <a:buSzPts val="2800"/>
              <a:buFont typeface="Noto Sans Symbols"/>
              <a:buNone/>
            </a:pPr>
            <a:endParaRPr sz="2800" dirty="0">
              <a:solidFill>
                <a:srgbClr val="00B0F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500"/>
                                        <p:tgtEl>
                                          <p:spTgt spid="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7">
                                            <p:txEl>
                                              <p:pRg st="0" end="0"/>
                                            </p:txEl>
                                          </p:spTgt>
                                        </p:tgtEl>
                                        <p:attrNameLst>
                                          <p:attrName>style.visibility</p:attrName>
                                        </p:attrNameLst>
                                      </p:cBhvr>
                                      <p:to>
                                        <p:strVal val="visible"/>
                                      </p:to>
                                    </p:set>
                                    <p:animEffect transition="in" filter="fade">
                                      <p:cBhvr>
                                        <p:cTn id="12" dur="1000"/>
                                        <p:tgtEl>
                                          <p:spTgt spid="9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7">
                                            <p:txEl>
                                              <p:pRg st="1" end="1"/>
                                            </p:txEl>
                                          </p:spTgt>
                                        </p:tgtEl>
                                        <p:attrNameLst>
                                          <p:attrName>style.visibility</p:attrName>
                                        </p:attrNameLst>
                                      </p:cBhvr>
                                      <p:to>
                                        <p:strVal val="visible"/>
                                      </p:to>
                                    </p:set>
                                    <p:animEffect transition="in" filter="fade">
                                      <p:cBhvr>
                                        <p:cTn id="17" dur="1000"/>
                                        <p:tgtEl>
                                          <p:spTgt spid="9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7">
                                            <p:txEl>
                                              <p:pRg st="2" end="2"/>
                                            </p:txEl>
                                          </p:spTgt>
                                        </p:tgtEl>
                                        <p:attrNameLst>
                                          <p:attrName>style.visibility</p:attrName>
                                        </p:attrNameLst>
                                      </p:cBhvr>
                                      <p:to>
                                        <p:strVal val="visible"/>
                                      </p:to>
                                    </p:set>
                                    <p:animEffect transition="in" filter="fade">
                                      <p:cBhvr>
                                        <p:cTn id="22" dur="1000"/>
                                        <p:tgtEl>
                                          <p:spTgt spid="9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7">
                                            <p:txEl>
                                              <p:pRg st="3" end="3"/>
                                            </p:txEl>
                                          </p:spTgt>
                                        </p:tgtEl>
                                        <p:attrNameLst>
                                          <p:attrName>style.visibility</p:attrName>
                                        </p:attrNameLst>
                                      </p:cBhvr>
                                      <p:to>
                                        <p:strVal val="visible"/>
                                      </p:to>
                                    </p:set>
                                    <p:animEffect transition="in" filter="fade">
                                      <p:cBhvr>
                                        <p:cTn id="27" dur="1000"/>
                                        <p:tgtEl>
                                          <p:spTgt spid="9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3"/>
          <p:cNvSpPr txBox="1"/>
          <p:nvPr/>
        </p:nvSpPr>
        <p:spPr>
          <a:xfrm>
            <a:off x="2899229" y="1012372"/>
            <a:ext cx="381386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F0000"/>
                </a:solidFill>
                <a:latin typeface="Trebuchet MS"/>
                <a:ea typeface="Trebuchet MS"/>
                <a:cs typeface="Trebuchet MS"/>
                <a:sym typeface="Trebuchet MS"/>
              </a:rPr>
              <a:t>COVER LETTERS</a:t>
            </a:r>
            <a:endParaRPr dirty="0"/>
          </a:p>
        </p:txBody>
      </p:sp>
      <p:sp>
        <p:nvSpPr>
          <p:cNvPr id="974" name="Google Shape;974;p13"/>
          <p:cNvSpPr txBox="1"/>
          <p:nvPr/>
        </p:nvSpPr>
        <p:spPr>
          <a:xfrm>
            <a:off x="1387364" y="1952134"/>
            <a:ext cx="683759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B0F0"/>
                </a:solidFill>
                <a:latin typeface="Trebuchet MS"/>
                <a:ea typeface="Trebuchet MS"/>
                <a:cs typeface="Trebuchet MS"/>
                <a:sym typeface="Trebuchet MS"/>
              </a:rPr>
              <a:t>A FEW POINTS TO CONSIDER</a:t>
            </a:r>
            <a:endParaRPr dirty="0"/>
          </a:p>
          <a:p>
            <a:pPr marL="0" marR="0" lvl="0" indent="0" algn="l" rtl="0">
              <a:spcBef>
                <a:spcPts val="0"/>
              </a:spcBef>
              <a:spcAft>
                <a:spcPts val="0"/>
              </a:spcAft>
              <a:buNone/>
            </a:pPr>
            <a:endParaRPr sz="3200" dirty="0">
              <a:solidFill>
                <a:srgbClr val="00B0F0"/>
              </a:solidFill>
              <a:latin typeface="Trebuchet MS"/>
              <a:ea typeface="Trebuchet MS"/>
              <a:cs typeface="Trebuchet MS"/>
              <a:sym typeface="Trebuchet MS"/>
            </a:endParaRPr>
          </a:p>
          <a:p>
            <a:pPr marL="457200" marR="0" lvl="0" indent="-254000" algn="l" rtl="0">
              <a:spcBef>
                <a:spcPts val="0"/>
              </a:spcBef>
              <a:spcAft>
                <a:spcPts val="0"/>
              </a:spcAft>
              <a:buClr>
                <a:schemeClr val="lt1"/>
              </a:buClr>
              <a:buSzPts val="3200"/>
              <a:buFont typeface="Noto Sans Symbols"/>
              <a:buNone/>
            </a:pPr>
            <a:endParaRPr sz="3200" dirty="0">
              <a:solidFill>
                <a:srgbClr val="00B0F0"/>
              </a:solidFill>
              <a:latin typeface="Trebuchet MS"/>
              <a:ea typeface="Trebuchet MS"/>
              <a:cs typeface="Trebuchet MS"/>
              <a:sym typeface="Trebuchet MS"/>
            </a:endParaRPr>
          </a:p>
        </p:txBody>
      </p:sp>
      <p:sp>
        <p:nvSpPr>
          <p:cNvPr id="975" name="Google Shape;975;p13"/>
          <p:cNvSpPr txBox="1"/>
          <p:nvPr/>
        </p:nvSpPr>
        <p:spPr>
          <a:xfrm>
            <a:off x="1713492" y="2875463"/>
            <a:ext cx="6837594"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accent1"/>
              </a:buClr>
              <a:buSzPts val="2800"/>
              <a:buFont typeface="Noto Sans Symbols"/>
              <a:buChar char="⮚"/>
            </a:pPr>
            <a:r>
              <a:rPr lang="en-US" sz="2800" dirty="0">
                <a:solidFill>
                  <a:schemeClr val="accent1"/>
                </a:solidFill>
                <a:latin typeface="Trebuchet MS"/>
                <a:ea typeface="Trebuchet MS"/>
                <a:cs typeface="Trebuchet MS"/>
                <a:sym typeface="Trebuchet MS"/>
              </a:rPr>
              <a:t>What type of Cover Letter are you going to write </a:t>
            </a:r>
            <a:endParaRPr dirty="0"/>
          </a:p>
          <a:p>
            <a:pPr marL="285750" marR="0" lvl="0" indent="-107950" algn="l" rtl="0">
              <a:spcBef>
                <a:spcPts val="0"/>
              </a:spcBef>
              <a:spcAft>
                <a:spcPts val="0"/>
              </a:spcAft>
              <a:buClr>
                <a:schemeClr val="lt1"/>
              </a:buClr>
              <a:buSzPts val="2800"/>
              <a:buFont typeface="Noto Sans Symbols"/>
              <a:buNone/>
            </a:pPr>
            <a:endParaRPr sz="2800" dirty="0">
              <a:solidFill>
                <a:schemeClr val="accent1"/>
              </a:solidFill>
              <a:latin typeface="Trebuchet MS"/>
              <a:ea typeface="Trebuchet MS"/>
              <a:cs typeface="Trebuchet MS"/>
              <a:sym typeface="Trebuchet MS"/>
            </a:endParaRPr>
          </a:p>
          <a:p>
            <a:pPr marL="285750" marR="0" lvl="0" indent="-107950" algn="l" rtl="0">
              <a:spcBef>
                <a:spcPts val="0"/>
              </a:spcBef>
              <a:spcAft>
                <a:spcPts val="0"/>
              </a:spcAft>
              <a:buClr>
                <a:schemeClr val="lt1"/>
              </a:buClr>
              <a:buSzPts val="2800"/>
              <a:buFont typeface="Noto Sans Symbols"/>
              <a:buNone/>
            </a:pPr>
            <a:endParaRPr sz="2800" dirty="0">
              <a:solidFill>
                <a:schemeClr val="accent1"/>
              </a:solidFill>
              <a:latin typeface="Trebuchet MS"/>
              <a:ea typeface="Trebuchet MS"/>
              <a:cs typeface="Trebuchet MS"/>
              <a:sym typeface="Trebuchet MS"/>
            </a:endParaRPr>
          </a:p>
          <a:p>
            <a:pPr marL="0" marR="0" lvl="0" indent="0" algn="l" rtl="0">
              <a:spcBef>
                <a:spcPts val="0"/>
              </a:spcBef>
              <a:spcAft>
                <a:spcPts val="0"/>
              </a:spcAft>
              <a:buNone/>
            </a:pPr>
            <a:endParaRPr sz="2800" dirty="0">
              <a:solidFill>
                <a:schemeClr val="accent1"/>
              </a:solidFill>
              <a:latin typeface="Trebuchet MS"/>
              <a:ea typeface="Trebuchet MS"/>
              <a:cs typeface="Trebuchet MS"/>
              <a:sym typeface="Trebuchet MS"/>
            </a:endParaRPr>
          </a:p>
        </p:txBody>
      </p:sp>
      <p:sp>
        <p:nvSpPr>
          <p:cNvPr id="976" name="Google Shape;976;p13"/>
          <p:cNvSpPr txBox="1"/>
          <p:nvPr/>
        </p:nvSpPr>
        <p:spPr>
          <a:xfrm>
            <a:off x="1687845" y="4306826"/>
            <a:ext cx="7059386" cy="138499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accent1"/>
              </a:buClr>
              <a:buSzPts val="2800"/>
              <a:buFont typeface="Noto Sans Symbols"/>
              <a:buChar char="⮚"/>
            </a:pPr>
            <a:r>
              <a:rPr lang="en-US" sz="2800" dirty="0">
                <a:solidFill>
                  <a:schemeClr val="accent1"/>
                </a:solidFill>
                <a:latin typeface="Trebuchet MS"/>
                <a:ea typeface="Trebuchet MS"/>
                <a:cs typeface="Trebuchet MS"/>
                <a:sym typeface="Trebuchet MS"/>
              </a:rPr>
              <a:t>Address Red Flags – Employment gaps, frequent job changes, lack of direct experience and possible career shift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fade">
                                      <p:cBhvr>
                                        <p:cTn id="7" dur="1000"/>
                                        <p:tgtEl>
                                          <p:spTgt spid="97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74">
                                            <p:txEl>
                                              <p:pRg st="0" end="0"/>
                                            </p:txEl>
                                          </p:spTgt>
                                        </p:tgtEl>
                                        <p:attrNameLst>
                                          <p:attrName>style.visibility</p:attrName>
                                        </p:attrNameLst>
                                      </p:cBhvr>
                                      <p:to>
                                        <p:strVal val="visible"/>
                                      </p:to>
                                    </p:set>
                                    <p:animEffect transition="in" filter="fade">
                                      <p:cBhvr>
                                        <p:cTn id="11" dur="1822"/>
                                        <p:tgtEl>
                                          <p:spTgt spid="974">
                                            <p:txEl>
                                              <p:pRg st="0" end="0"/>
                                            </p:txEl>
                                          </p:spTgt>
                                        </p:tgtEl>
                                      </p:cBhvr>
                                    </p:animEffect>
                                  </p:childTnLst>
                                </p:cTn>
                              </p:par>
                            </p:childTnLst>
                          </p:cTn>
                        </p:par>
                        <p:par>
                          <p:cTn id="12" fill="hold">
                            <p:stCondLst>
                              <p:cond delay="2822"/>
                            </p:stCondLst>
                            <p:childTnLst>
                              <p:par>
                                <p:cTn id="13" presetID="10" presetClass="entr" presetSubtype="0" fill="hold" nodeType="afterEffect">
                                  <p:stCondLst>
                                    <p:cond delay="0"/>
                                  </p:stCondLst>
                                  <p:childTnLst>
                                    <p:set>
                                      <p:cBhvr>
                                        <p:cTn id="14" dur="1" fill="hold">
                                          <p:stCondLst>
                                            <p:cond delay="0"/>
                                          </p:stCondLst>
                                        </p:cTn>
                                        <p:tgtEl>
                                          <p:spTgt spid="974">
                                            <p:txEl>
                                              <p:pRg st="1" end="1"/>
                                            </p:txEl>
                                          </p:spTgt>
                                        </p:tgtEl>
                                        <p:attrNameLst>
                                          <p:attrName>style.visibility</p:attrName>
                                        </p:attrNameLst>
                                      </p:cBhvr>
                                      <p:to>
                                        <p:strVal val="visible"/>
                                      </p:to>
                                    </p:set>
                                    <p:animEffect transition="in" filter="fade">
                                      <p:cBhvr>
                                        <p:cTn id="15" dur="1822"/>
                                        <p:tgtEl>
                                          <p:spTgt spid="974">
                                            <p:txEl>
                                              <p:pRg st="1" end="1"/>
                                            </p:txEl>
                                          </p:spTgt>
                                        </p:tgtEl>
                                      </p:cBhvr>
                                    </p:animEffect>
                                  </p:childTnLst>
                                </p:cTn>
                              </p:par>
                            </p:childTnLst>
                          </p:cTn>
                        </p:par>
                        <p:par>
                          <p:cTn id="16" fill="hold">
                            <p:stCondLst>
                              <p:cond delay="4644"/>
                            </p:stCondLst>
                            <p:childTnLst>
                              <p:par>
                                <p:cTn id="17" presetID="10" presetClass="entr" presetSubtype="0" fill="hold" nodeType="afterEffect">
                                  <p:stCondLst>
                                    <p:cond delay="0"/>
                                  </p:stCondLst>
                                  <p:childTnLst>
                                    <p:set>
                                      <p:cBhvr>
                                        <p:cTn id="18" dur="1" fill="hold">
                                          <p:stCondLst>
                                            <p:cond delay="0"/>
                                          </p:stCondLst>
                                        </p:cTn>
                                        <p:tgtEl>
                                          <p:spTgt spid="974">
                                            <p:txEl>
                                              <p:pRg st="2" end="2"/>
                                            </p:txEl>
                                          </p:spTgt>
                                        </p:tgtEl>
                                        <p:attrNameLst>
                                          <p:attrName>style.visibility</p:attrName>
                                        </p:attrNameLst>
                                      </p:cBhvr>
                                      <p:to>
                                        <p:strVal val="visible"/>
                                      </p:to>
                                    </p:set>
                                    <p:animEffect transition="in" filter="fade">
                                      <p:cBhvr>
                                        <p:cTn id="19" dur="1822"/>
                                        <p:tgtEl>
                                          <p:spTgt spid="97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75"/>
                                        </p:tgtEl>
                                        <p:attrNameLst>
                                          <p:attrName>style.visibility</p:attrName>
                                        </p:attrNameLst>
                                      </p:cBhvr>
                                      <p:to>
                                        <p:strVal val="visible"/>
                                      </p:to>
                                    </p:set>
                                    <p:animEffect transition="in" filter="fade">
                                      <p:cBhvr>
                                        <p:cTn id="24" dur="1000"/>
                                        <p:tgtEl>
                                          <p:spTgt spid="9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76"/>
                                        </p:tgtEl>
                                        <p:attrNameLst>
                                          <p:attrName>style.visibility</p:attrName>
                                        </p:attrNameLst>
                                      </p:cBhvr>
                                      <p:to>
                                        <p:strVal val="visible"/>
                                      </p:to>
                                    </p:set>
                                    <p:animEffect transition="in" filter="fade">
                                      <p:cBhvr>
                                        <p:cTn id="29" dur="10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4"/>
          <p:cNvSpPr txBox="1"/>
          <p:nvPr/>
        </p:nvSpPr>
        <p:spPr>
          <a:xfrm>
            <a:off x="770965" y="986118"/>
            <a:ext cx="776343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FF0000"/>
                </a:solidFill>
                <a:latin typeface="Trebuchet MS"/>
                <a:ea typeface="Trebuchet MS"/>
                <a:cs typeface="Trebuchet MS"/>
                <a:sym typeface="Trebuchet MS"/>
              </a:rPr>
              <a:t>SO WHY DO I NEED A RESUME AND COVER LETTER?</a:t>
            </a:r>
            <a:endParaRPr dirty="0"/>
          </a:p>
        </p:txBody>
      </p:sp>
      <p:pic>
        <p:nvPicPr>
          <p:cNvPr id="983" name="Google Shape;983;p14" descr="A cartoon of a person with his arms spread out&#10;&#10;AI-generated content may be incorrect."/>
          <p:cNvPicPr preferRelativeResize="0"/>
          <p:nvPr/>
        </p:nvPicPr>
        <p:blipFill rotWithShape="1">
          <a:blip r:embed="rId3">
            <a:alphaModFix/>
          </a:blip>
          <a:srcRect/>
          <a:stretch/>
        </p:blipFill>
        <p:spPr>
          <a:xfrm>
            <a:off x="3381188" y="2531888"/>
            <a:ext cx="2523651" cy="34725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Google Shape;989;p15" descr="Cartoon of a person and person sitting at a table&#10;&#10;AI-generated content may be incorrect."/>
          <p:cNvPicPr preferRelativeResize="0"/>
          <p:nvPr/>
        </p:nvPicPr>
        <p:blipFill rotWithShape="1">
          <a:blip r:embed="rId3">
            <a:alphaModFix/>
          </a:blip>
          <a:srcRect/>
          <a:stretch/>
        </p:blipFill>
        <p:spPr>
          <a:xfrm>
            <a:off x="551576" y="1077685"/>
            <a:ext cx="8323237" cy="47026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89"/>
                                        </p:tgtEl>
                                        <p:attrNameLst>
                                          <p:attrName>style.visibility</p:attrName>
                                        </p:attrNameLst>
                                      </p:cBhvr>
                                      <p:to>
                                        <p:strVal val="visible"/>
                                      </p:to>
                                    </p:set>
                                    <p:anim calcmode="lin" valueType="num">
                                      <p:cBhvr additive="base">
                                        <p:cTn id="7" dur="500"/>
                                        <p:tgtEl>
                                          <p:spTgt spid="989"/>
                                        </p:tgtEl>
                                        <p:attrNameLst>
                                          <p:attrName>ppt_w</p:attrName>
                                        </p:attrNameLst>
                                      </p:cBhvr>
                                      <p:tavLst>
                                        <p:tav tm="0">
                                          <p:val>
                                            <p:strVal val="0"/>
                                          </p:val>
                                        </p:tav>
                                        <p:tav tm="100000">
                                          <p:val>
                                            <p:strVal val="#ppt_w"/>
                                          </p:val>
                                        </p:tav>
                                      </p:tavLst>
                                    </p:anim>
                                    <p:anim calcmode="lin" valueType="num">
                                      <p:cBhvr additive="base">
                                        <p:cTn id="8" dur="500"/>
                                        <p:tgtEl>
                                          <p:spTgt spid="9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AF2"/>
            </a:gs>
            <a:gs pos="74000">
              <a:srgbClr val="F8D49F"/>
            </a:gs>
            <a:gs pos="83000">
              <a:srgbClr val="F8D49F"/>
            </a:gs>
            <a:gs pos="100000">
              <a:srgbClr val="FBE3BF"/>
            </a:gs>
          </a:gsLst>
          <a:lin ang="5400000" scaled="0"/>
        </a:gradFill>
        <a:effectLst/>
      </p:bgPr>
    </p:bg>
    <p:spTree>
      <p:nvGrpSpPr>
        <p:cNvPr id="1" name="Shape 993"/>
        <p:cNvGrpSpPr/>
        <p:nvPr/>
      </p:nvGrpSpPr>
      <p:grpSpPr>
        <a:xfrm>
          <a:off x="0" y="0"/>
          <a:ext cx="0" cy="0"/>
          <a:chOff x="0" y="0"/>
          <a:chExt cx="0" cy="0"/>
        </a:xfrm>
      </p:grpSpPr>
      <p:sp>
        <p:nvSpPr>
          <p:cNvPr id="994" name="Google Shape;994;p16"/>
          <p:cNvSpPr txBox="1">
            <a:spLocks noGrp="1"/>
          </p:cNvSpPr>
          <p:nvPr>
            <p:ph type="ctrTitle"/>
          </p:nvPr>
        </p:nvSpPr>
        <p:spPr>
          <a:xfrm>
            <a:off x="4974337" y="1265314"/>
            <a:ext cx="4299666" cy="324913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523126"/>
              </a:buClr>
              <a:buSzPts val="5400"/>
              <a:buFont typeface="Trebuchet MS"/>
              <a:buNone/>
            </a:pPr>
            <a:r>
              <a:rPr lang="en-US" dirty="0">
                <a:solidFill>
                  <a:srgbClr val="523126"/>
                </a:solidFill>
              </a:rPr>
              <a:t>Interview Skills</a:t>
            </a:r>
            <a:endParaRPr dirty="0"/>
          </a:p>
        </p:txBody>
      </p:sp>
      <p:sp>
        <p:nvSpPr>
          <p:cNvPr id="995" name="Google Shape;995;p16"/>
          <p:cNvSpPr txBox="1">
            <a:spLocks noGrp="1"/>
          </p:cNvSpPr>
          <p:nvPr>
            <p:ph type="subTitle" idx="1"/>
          </p:nvPr>
        </p:nvSpPr>
        <p:spPr>
          <a:xfrm>
            <a:off x="4974336" y="4514446"/>
            <a:ext cx="4299666" cy="87104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solidFill>
                  <a:srgbClr val="3A2C23"/>
                </a:solidFill>
              </a:rPr>
              <a:t> </a:t>
            </a:r>
            <a:endParaRPr dirty="0"/>
          </a:p>
        </p:txBody>
      </p:sp>
      <p:pic>
        <p:nvPicPr>
          <p:cNvPr id="996" name="Google Shape;996;p16" descr="Chat with solid fill"/>
          <p:cNvPicPr preferRelativeResize="0"/>
          <p:nvPr/>
        </p:nvPicPr>
        <p:blipFill rotWithShape="1">
          <a:blip r:embed="rId3">
            <a:alphaModFix/>
          </a:blip>
          <a:srcRect/>
          <a:stretch/>
        </p:blipFill>
        <p:spPr>
          <a:xfrm>
            <a:off x="696685" y="1926772"/>
            <a:ext cx="3635202" cy="36352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4"/>
                                        </p:tgtEl>
                                        <p:attrNameLst>
                                          <p:attrName>style.visibility</p:attrName>
                                        </p:attrNameLst>
                                      </p:cBhvr>
                                      <p:to>
                                        <p:strVal val="visible"/>
                                      </p:to>
                                    </p:set>
                                    <p:animEffect transition="in" filter="fade">
                                      <p:cBhvr>
                                        <p:cTn id="7" dur="2000"/>
                                        <p:tgtEl>
                                          <p:spTgt spid="9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95">
                                            <p:txEl>
                                              <p:pRg st="0" end="0"/>
                                            </p:txEl>
                                          </p:spTgt>
                                        </p:tgtEl>
                                        <p:attrNameLst>
                                          <p:attrName>style.visibility</p:attrName>
                                        </p:attrNameLst>
                                      </p:cBhvr>
                                      <p:to>
                                        <p:strVal val="visible"/>
                                      </p:to>
                                    </p:set>
                                    <p:animEffect transition="in" filter="fade">
                                      <p:cBhvr>
                                        <p:cTn id="11" dur="2000"/>
                                        <p:tgtEl>
                                          <p:spTgt spid="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7"/>
          <p:cNvSpPr txBox="1">
            <a:spLocks noGrp="1"/>
          </p:cNvSpPr>
          <p:nvPr>
            <p:ph type="title"/>
          </p:nvPr>
        </p:nvSpPr>
        <p:spPr>
          <a:xfrm>
            <a:off x="677545" y="609600"/>
            <a:ext cx="6196330" cy="6692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500"/>
              <a:buFont typeface="Trebuchet MS"/>
              <a:buNone/>
            </a:pPr>
            <a:r>
              <a:rPr lang="en-US" sz="3500" i="1" dirty="0"/>
              <a:t>Before the interview</a:t>
            </a:r>
            <a:endParaRPr dirty="0"/>
          </a:p>
        </p:txBody>
      </p:sp>
      <p:sp>
        <p:nvSpPr>
          <p:cNvPr id="1002" name="Google Shape;1002;p17"/>
          <p:cNvSpPr txBox="1"/>
          <p:nvPr/>
        </p:nvSpPr>
        <p:spPr>
          <a:xfrm>
            <a:off x="677545" y="1743710"/>
            <a:ext cx="8858772" cy="3234178"/>
          </a:xfrm>
          <a:prstGeom prst="rect">
            <a:avLst/>
          </a:prstGeom>
          <a:noFill/>
          <a:ln>
            <a:noFill/>
          </a:ln>
        </p:spPr>
        <p:txBody>
          <a:bodyPr spcFirstLastPara="1" wrap="square" lIns="91425" tIns="45700" rIns="91425" bIns="45700" anchor="t" anchorCtr="0">
            <a:spAutoFit/>
          </a:bodyPr>
          <a:lstStyle/>
          <a:p>
            <a:pPr marL="357750" marR="0" lvl="0" indent="-357750" algn="l" rtl="0">
              <a:lnSpc>
                <a:spcPct val="150000"/>
              </a:lnSpc>
              <a:spcBef>
                <a:spcPts val="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Research the company</a:t>
            </a:r>
            <a:endParaRPr dirty="0"/>
          </a:p>
          <a:p>
            <a:pPr marL="357750" marR="0" lvl="0" indent="-357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Learn as much about the role you are applying for as you can</a:t>
            </a:r>
            <a:endParaRPr dirty="0"/>
          </a:p>
          <a:p>
            <a:pPr marL="357750" marR="0" lvl="0" indent="-357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Use AI to rehearse answers to common interview questions</a:t>
            </a:r>
            <a:endParaRPr sz="2500" dirty="0">
              <a:solidFill>
                <a:srgbClr val="51595D"/>
              </a:solidFill>
              <a:latin typeface="Trebuchet MS"/>
              <a:ea typeface="Trebuchet MS"/>
              <a:cs typeface="Trebuchet MS"/>
              <a:sym typeface="Trebuchet MS"/>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8"/>
          <p:cNvSpPr txBox="1"/>
          <p:nvPr/>
        </p:nvSpPr>
        <p:spPr>
          <a:xfrm>
            <a:off x="677545" y="1776095"/>
            <a:ext cx="7699544" cy="34199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Deliver honest and positive answers</a:t>
            </a:r>
            <a:endParaRPr dirty="0"/>
          </a:p>
          <a:p>
            <a:pPr marL="285750" marR="0" lvl="0" indent="-285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Pay attention to your body language</a:t>
            </a:r>
            <a:endParaRPr dirty="0"/>
          </a:p>
          <a:p>
            <a:pPr marL="285750" marR="0" lvl="0" indent="-285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Discuss specific examples and results of your work</a:t>
            </a:r>
            <a:endParaRPr dirty="0"/>
          </a:p>
          <a:p>
            <a:pPr marL="285750" marR="0" lvl="0" indent="-285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Take time to respond</a:t>
            </a:r>
            <a:endParaRPr dirty="0"/>
          </a:p>
          <a:p>
            <a:pPr marL="285750" marR="0" lvl="0" indent="-285750" algn="l" rtl="0">
              <a:lnSpc>
                <a:spcPct val="150000"/>
              </a:lnSpc>
              <a:spcBef>
                <a:spcPts val="1000"/>
              </a:spcBef>
              <a:spcAft>
                <a:spcPts val="0"/>
              </a:spcAft>
              <a:buClr>
                <a:srgbClr val="3A2C23"/>
              </a:buClr>
              <a:buSzPts val="2500"/>
              <a:buFont typeface="Noto Sans Symbols"/>
              <a:buChar char="✔"/>
            </a:pPr>
            <a:r>
              <a:rPr lang="en-US" sz="2500" dirty="0">
                <a:solidFill>
                  <a:srgbClr val="3A2C23"/>
                </a:solidFill>
                <a:latin typeface="Trebuchet MS"/>
                <a:ea typeface="Trebuchet MS"/>
                <a:cs typeface="Trebuchet MS"/>
                <a:sym typeface="Trebuchet MS"/>
              </a:rPr>
              <a:t>Prepare a list of questions for the interviewer</a:t>
            </a:r>
            <a:endParaRPr dirty="0"/>
          </a:p>
        </p:txBody>
      </p:sp>
      <p:sp>
        <p:nvSpPr>
          <p:cNvPr id="1008" name="Google Shape;1008;p18"/>
          <p:cNvSpPr txBox="1">
            <a:spLocks noGrp="1"/>
          </p:cNvSpPr>
          <p:nvPr>
            <p:ph type="title"/>
          </p:nvPr>
        </p:nvSpPr>
        <p:spPr>
          <a:xfrm>
            <a:off x="677545" y="45529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500"/>
              <a:buFont typeface="Arial"/>
              <a:buNone/>
            </a:pPr>
            <a:r>
              <a:rPr lang="en-US" sz="3500" b="1" i="1" dirty="0">
                <a:latin typeface="Arial"/>
                <a:ea typeface="Arial"/>
                <a:cs typeface="Arial"/>
                <a:sym typeface="Arial"/>
              </a:rPr>
              <a:t>During the Interview</a:t>
            </a:r>
            <a:endParaRPr sz="3500" i="1"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9"/>
          <p:cNvSpPr txBox="1"/>
          <p:nvPr/>
        </p:nvSpPr>
        <p:spPr>
          <a:xfrm>
            <a:off x="848995" y="637540"/>
            <a:ext cx="4136069"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i="1" dirty="0">
                <a:solidFill>
                  <a:schemeClr val="accent1"/>
                </a:solidFill>
                <a:latin typeface="Trebuchet MS"/>
                <a:ea typeface="Trebuchet MS"/>
                <a:cs typeface="Trebuchet MS"/>
                <a:sym typeface="Trebuchet MS"/>
              </a:rPr>
              <a:t>After the interview</a:t>
            </a:r>
            <a:endParaRPr dirty="0"/>
          </a:p>
        </p:txBody>
      </p:sp>
      <p:sp>
        <p:nvSpPr>
          <p:cNvPr id="1014" name="Google Shape;1014;p19"/>
          <p:cNvSpPr txBox="1"/>
          <p:nvPr/>
        </p:nvSpPr>
        <p:spPr>
          <a:xfrm>
            <a:off x="848995" y="1664335"/>
            <a:ext cx="3996607"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Trebuchet MS"/>
                <a:ea typeface="Trebuchet MS"/>
                <a:cs typeface="Trebuchet MS"/>
                <a:sym typeface="Trebuchet MS"/>
              </a:rPr>
              <a:t>Follow up </a:t>
            </a:r>
            <a:r>
              <a:rPr lang="en-US" sz="1800" dirty="0">
                <a:solidFill>
                  <a:srgbClr val="3A2C23"/>
                </a:solidFill>
                <a:latin typeface="Trebuchet MS"/>
                <a:ea typeface="Trebuchet MS"/>
                <a:cs typeface="Trebuchet MS"/>
                <a:sym typeface="Trebuchet MS"/>
              </a:rPr>
              <a:t>at</a:t>
            </a:r>
            <a:r>
              <a:rPr lang="en-US" sz="1800" dirty="0">
                <a:solidFill>
                  <a:schemeClr val="dk1"/>
                </a:solidFill>
                <a:latin typeface="Trebuchet MS"/>
                <a:ea typeface="Trebuchet MS"/>
                <a:cs typeface="Trebuchet MS"/>
                <a:sym typeface="Trebuchet MS"/>
              </a:rPr>
              <a:t> the appropriate time</a:t>
            </a:r>
            <a:endParaRPr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0"/>
        <p:cNvGrpSpPr/>
        <p:nvPr/>
      </p:nvGrpSpPr>
      <p:grpSpPr>
        <a:xfrm>
          <a:off x="0" y="0"/>
          <a:ext cx="0" cy="0"/>
          <a:chOff x="0" y="0"/>
          <a:chExt cx="0" cy="0"/>
        </a:xfrm>
      </p:grpSpPr>
      <p:sp>
        <p:nvSpPr>
          <p:cNvPr id="881" name="Google Shape;881;p2"/>
          <p:cNvSpPr txBox="1">
            <a:spLocks noGrp="1"/>
          </p:cNvSpPr>
          <p:nvPr>
            <p:ph type="ctrTitle"/>
          </p:nvPr>
        </p:nvSpPr>
        <p:spPr>
          <a:xfrm>
            <a:off x="5209562" y="1261562"/>
            <a:ext cx="4064440" cy="164630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5400"/>
              <a:buFont typeface="Trebuchet MS"/>
              <a:buNone/>
            </a:pPr>
            <a:r>
              <a:rPr lang="en-US" dirty="0"/>
              <a:t>TOPICS</a:t>
            </a:r>
            <a:endParaRPr dirty="0"/>
          </a:p>
        </p:txBody>
      </p:sp>
      <p:sp>
        <p:nvSpPr>
          <p:cNvPr id="882" name="Google Shape;882;p2"/>
          <p:cNvSpPr txBox="1"/>
          <p:nvPr/>
        </p:nvSpPr>
        <p:spPr>
          <a:xfrm>
            <a:off x="5209561" y="2145323"/>
            <a:ext cx="4064439" cy="677204"/>
          </a:xfrm>
          <a:prstGeom prst="rect">
            <a:avLst/>
          </a:prstGeom>
          <a:noFill/>
          <a:ln>
            <a:noFill/>
          </a:ln>
        </p:spPr>
        <p:txBody>
          <a:bodyPr spcFirstLastPara="1" wrap="square" lIns="91425" tIns="45700" rIns="91425" bIns="45700" anchor="ctr" anchorCtr="0">
            <a:normAutofit/>
          </a:bodyPr>
          <a:lstStyle/>
          <a:p>
            <a:pPr marL="285750" marR="0" lvl="0" indent="-285750" algn="l" rtl="0">
              <a:spcBef>
                <a:spcPts val="0"/>
              </a:spcBef>
              <a:spcAft>
                <a:spcPts val="0"/>
              </a:spcAft>
              <a:buClr>
                <a:schemeClr val="accent1"/>
              </a:buClr>
              <a:buSzPts val="1440"/>
              <a:buFont typeface="Noto Sans Symbols"/>
              <a:buChar char="►"/>
            </a:pPr>
            <a:r>
              <a:rPr lang="en-US" sz="1800" dirty="0">
                <a:solidFill>
                  <a:srgbClr val="3F3F3F"/>
                </a:solidFill>
                <a:latin typeface="Trebuchet MS"/>
                <a:ea typeface="Trebuchet MS"/>
                <a:cs typeface="Trebuchet MS"/>
                <a:sym typeface="Trebuchet MS"/>
              </a:rPr>
              <a:t> Transferable Skills</a:t>
            </a:r>
            <a:endParaRPr dirty="0"/>
          </a:p>
        </p:txBody>
      </p:sp>
      <p:pic>
        <p:nvPicPr>
          <p:cNvPr id="883" name="Google Shape;883;p2" descr="Blue glass building"/>
          <p:cNvPicPr preferRelativeResize="0"/>
          <p:nvPr/>
        </p:nvPicPr>
        <p:blipFill rotWithShape="1">
          <a:blip r:embed="rId3">
            <a:alphaModFix/>
          </a:blip>
          <a:srcRect r="-4" b="-2"/>
          <a:stretch/>
        </p:blipFill>
        <p:spPr>
          <a:xfrm>
            <a:off x="0" y="8465"/>
            <a:ext cx="5394940" cy="6858001"/>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
        <p:nvSpPr>
          <p:cNvPr id="884" name="Google Shape;884;p2"/>
          <p:cNvSpPr txBox="1"/>
          <p:nvPr/>
        </p:nvSpPr>
        <p:spPr>
          <a:xfrm>
            <a:off x="5209561" y="4444667"/>
            <a:ext cx="4064439" cy="677205"/>
          </a:xfrm>
          <a:prstGeom prst="rect">
            <a:avLst/>
          </a:prstGeom>
          <a:noFill/>
          <a:ln>
            <a:noFill/>
          </a:ln>
        </p:spPr>
        <p:txBody>
          <a:bodyPr spcFirstLastPara="1" wrap="square" lIns="91425" tIns="45700" rIns="91425" bIns="45700" anchor="t" anchorCtr="0">
            <a:normAutofit/>
          </a:bodyPr>
          <a:lstStyle/>
          <a:p>
            <a:pPr marL="285750" marR="0" lvl="0" indent="-285750" algn="l" rtl="0">
              <a:spcBef>
                <a:spcPts val="0"/>
              </a:spcBef>
              <a:spcAft>
                <a:spcPts val="0"/>
              </a:spcAft>
              <a:buClr>
                <a:schemeClr val="accent1"/>
              </a:buClr>
              <a:buSzPts val="1440"/>
              <a:buFont typeface="Noto Sans Symbols"/>
              <a:buChar char="►"/>
            </a:pPr>
            <a:r>
              <a:rPr lang="en-US" sz="1800" dirty="0">
                <a:solidFill>
                  <a:srgbClr val="3F3F3F"/>
                </a:solidFill>
                <a:latin typeface="Trebuchet MS"/>
                <a:ea typeface="Trebuchet MS"/>
                <a:cs typeface="Trebuchet MS"/>
                <a:sym typeface="Trebuchet MS"/>
              </a:rPr>
              <a:t>Power of Positivity and Building Your Confidence</a:t>
            </a:r>
            <a:endParaRPr dirty="0"/>
          </a:p>
        </p:txBody>
      </p:sp>
      <p:sp>
        <p:nvSpPr>
          <p:cNvPr id="885" name="Google Shape;885;p2"/>
          <p:cNvSpPr txBox="1"/>
          <p:nvPr/>
        </p:nvSpPr>
        <p:spPr>
          <a:xfrm>
            <a:off x="5209561" y="2883325"/>
            <a:ext cx="4064439" cy="677205"/>
          </a:xfrm>
          <a:prstGeom prst="rect">
            <a:avLst/>
          </a:prstGeom>
          <a:noFill/>
          <a:ln>
            <a:noFill/>
          </a:ln>
        </p:spPr>
        <p:txBody>
          <a:bodyPr spcFirstLastPara="1" wrap="square" lIns="91425" tIns="45700" rIns="91425" bIns="45700" anchor="ctr" anchorCtr="0">
            <a:normAutofit/>
          </a:bodyPr>
          <a:lstStyle/>
          <a:p>
            <a:pPr marL="285750" marR="0" lvl="0" indent="-285750" algn="l" rtl="0">
              <a:spcBef>
                <a:spcPts val="0"/>
              </a:spcBef>
              <a:spcAft>
                <a:spcPts val="0"/>
              </a:spcAft>
              <a:buClr>
                <a:schemeClr val="accent1"/>
              </a:buClr>
              <a:buSzPts val="1440"/>
              <a:buFont typeface="Noto Sans Symbols"/>
              <a:buChar char="►"/>
            </a:pPr>
            <a:r>
              <a:rPr lang="en-US" sz="1800" dirty="0">
                <a:solidFill>
                  <a:srgbClr val="3F3F3F"/>
                </a:solidFill>
                <a:latin typeface="Trebuchet MS"/>
                <a:ea typeface="Trebuchet MS"/>
                <a:cs typeface="Trebuchet MS"/>
                <a:sym typeface="Trebuchet MS"/>
              </a:rPr>
              <a:t> Resumes &amp; Cover Letters</a:t>
            </a:r>
            <a:endParaRPr dirty="0"/>
          </a:p>
        </p:txBody>
      </p:sp>
      <p:sp>
        <p:nvSpPr>
          <p:cNvPr id="886" name="Google Shape;886;p2"/>
          <p:cNvSpPr txBox="1"/>
          <p:nvPr/>
        </p:nvSpPr>
        <p:spPr>
          <a:xfrm>
            <a:off x="5209561" y="5182670"/>
            <a:ext cx="4064439" cy="677205"/>
          </a:xfrm>
          <a:prstGeom prst="rect">
            <a:avLst/>
          </a:prstGeom>
          <a:noFill/>
          <a:ln>
            <a:noFill/>
          </a:ln>
        </p:spPr>
        <p:txBody>
          <a:bodyPr spcFirstLastPara="1" wrap="square" lIns="91425" tIns="45700" rIns="91425" bIns="45700" anchor="ctr" anchorCtr="0">
            <a:normAutofit/>
          </a:bodyPr>
          <a:lstStyle/>
          <a:p>
            <a:pPr marL="285750" marR="0" lvl="0" indent="-285750" algn="l" rtl="0">
              <a:spcBef>
                <a:spcPts val="0"/>
              </a:spcBef>
              <a:spcAft>
                <a:spcPts val="0"/>
              </a:spcAft>
              <a:buClr>
                <a:schemeClr val="accent1"/>
              </a:buClr>
              <a:buSzPts val="1440"/>
              <a:buFont typeface="Noto Sans Symbols"/>
              <a:buChar char="►"/>
            </a:pPr>
            <a:r>
              <a:rPr lang="en-US" sz="1800" dirty="0">
                <a:solidFill>
                  <a:srgbClr val="3F3F3F"/>
                </a:solidFill>
                <a:latin typeface="Trebuchet MS"/>
                <a:ea typeface="Trebuchet MS"/>
                <a:cs typeface="Trebuchet MS"/>
                <a:sym typeface="Trebuchet MS"/>
              </a:rPr>
              <a:t> Technology</a:t>
            </a:r>
            <a:endParaRPr dirty="0"/>
          </a:p>
        </p:txBody>
      </p:sp>
      <p:sp>
        <p:nvSpPr>
          <p:cNvPr id="887" name="Google Shape;887;p2"/>
          <p:cNvSpPr txBox="1"/>
          <p:nvPr/>
        </p:nvSpPr>
        <p:spPr>
          <a:xfrm>
            <a:off x="5209560" y="3621328"/>
            <a:ext cx="4064439" cy="677204"/>
          </a:xfrm>
          <a:prstGeom prst="rect">
            <a:avLst/>
          </a:prstGeom>
          <a:noFill/>
          <a:ln>
            <a:noFill/>
          </a:ln>
        </p:spPr>
        <p:txBody>
          <a:bodyPr spcFirstLastPara="1" wrap="square" lIns="91425" tIns="45700" rIns="91425" bIns="45700" anchor="ctr" anchorCtr="0">
            <a:normAutofit/>
          </a:bodyPr>
          <a:lstStyle/>
          <a:p>
            <a:pPr marL="285750" marR="0" lvl="0" indent="-285750" algn="l" rtl="0">
              <a:spcBef>
                <a:spcPts val="0"/>
              </a:spcBef>
              <a:spcAft>
                <a:spcPts val="0"/>
              </a:spcAft>
              <a:buClr>
                <a:schemeClr val="accent1"/>
              </a:buClr>
              <a:buSzPts val="1440"/>
              <a:buFont typeface="Noto Sans Symbols"/>
              <a:buChar char="►"/>
            </a:pPr>
            <a:r>
              <a:rPr lang="en-US" sz="1800" dirty="0">
                <a:solidFill>
                  <a:srgbClr val="3F3F3F"/>
                </a:solidFill>
                <a:latin typeface="Trebuchet MS"/>
                <a:ea typeface="Trebuchet MS"/>
                <a:cs typeface="Trebuchet MS"/>
                <a:sym typeface="Trebuchet MS"/>
              </a:rPr>
              <a:t> Interview skills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2"/>
                                        </p:tgtEl>
                                        <p:attrNameLst>
                                          <p:attrName>style.visibility</p:attrName>
                                        </p:attrNameLst>
                                      </p:cBhvr>
                                      <p:to>
                                        <p:strVal val="visible"/>
                                      </p:to>
                                    </p:set>
                                    <p:animEffect transition="in" filter="fade">
                                      <p:cBhvr>
                                        <p:cTn id="7" dur="1822"/>
                                        <p:tgtEl>
                                          <p:spTgt spid="882"/>
                                        </p:tgtEl>
                                      </p:cBhvr>
                                    </p:animEffect>
                                  </p:childTnLst>
                                </p:cTn>
                              </p:par>
                            </p:childTnLst>
                          </p:cTn>
                        </p:par>
                        <p:par>
                          <p:cTn id="8" fill="hold">
                            <p:stCondLst>
                              <p:cond delay="1822"/>
                            </p:stCondLst>
                            <p:childTnLst>
                              <p:par>
                                <p:cTn id="9" presetID="10" presetClass="entr" presetSubtype="0" fill="hold" nodeType="afterEffect">
                                  <p:stCondLst>
                                    <p:cond delay="0"/>
                                  </p:stCondLst>
                                  <p:childTnLst>
                                    <p:set>
                                      <p:cBhvr>
                                        <p:cTn id="10" dur="1" fill="hold">
                                          <p:stCondLst>
                                            <p:cond delay="0"/>
                                          </p:stCondLst>
                                        </p:cTn>
                                        <p:tgtEl>
                                          <p:spTgt spid="885"/>
                                        </p:tgtEl>
                                        <p:attrNameLst>
                                          <p:attrName>style.visibility</p:attrName>
                                        </p:attrNameLst>
                                      </p:cBhvr>
                                      <p:to>
                                        <p:strVal val="visible"/>
                                      </p:to>
                                    </p:set>
                                    <p:animEffect transition="in" filter="fade">
                                      <p:cBhvr>
                                        <p:cTn id="11" dur="1822"/>
                                        <p:tgtEl>
                                          <p:spTgt spid="885"/>
                                        </p:tgtEl>
                                      </p:cBhvr>
                                    </p:animEffect>
                                  </p:childTnLst>
                                </p:cTn>
                              </p:par>
                            </p:childTnLst>
                          </p:cTn>
                        </p:par>
                        <p:par>
                          <p:cTn id="12" fill="hold">
                            <p:stCondLst>
                              <p:cond delay="3644"/>
                            </p:stCondLst>
                            <p:childTnLst>
                              <p:par>
                                <p:cTn id="13" presetID="10" presetClass="entr" presetSubtype="0" fill="hold" nodeType="afterEffect">
                                  <p:stCondLst>
                                    <p:cond delay="0"/>
                                  </p:stCondLst>
                                  <p:childTnLst>
                                    <p:set>
                                      <p:cBhvr>
                                        <p:cTn id="14" dur="1" fill="hold">
                                          <p:stCondLst>
                                            <p:cond delay="0"/>
                                          </p:stCondLst>
                                        </p:cTn>
                                        <p:tgtEl>
                                          <p:spTgt spid="887"/>
                                        </p:tgtEl>
                                        <p:attrNameLst>
                                          <p:attrName>style.visibility</p:attrName>
                                        </p:attrNameLst>
                                      </p:cBhvr>
                                      <p:to>
                                        <p:strVal val="visible"/>
                                      </p:to>
                                    </p:set>
                                    <p:animEffect transition="in" filter="fade">
                                      <p:cBhvr>
                                        <p:cTn id="15" dur="1822"/>
                                        <p:tgtEl>
                                          <p:spTgt spid="887"/>
                                        </p:tgtEl>
                                      </p:cBhvr>
                                    </p:animEffect>
                                  </p:childTnLst>
                                </p:cTn>
                              </p:par>
                            </p:childTnLst>
                          </p:cTn>
                        </p:par>
                        <p:par>
                          <p:cTn id="16" fill="hold">
                            <p:stCondLst>
                              <p:cond delay="5466"/>
                            </p:stCondLst>
                            <p:childTnLst>
                              <p:par>
                                <p:cTn id="17" presetID="10" presetClass="entr" presetSubtype="0" fill="hold" nodeType="afterEffect">
                                  <p:stCondLst>
                                    <p:cond delay="0"/>
                                  </p:stCondLst>
                                  <p:childTnLst>
                                    <p:set>
                                      <p:cBhvr>
                                        <p:cTn id="18" dur="1" fill="hold">
                                          <p:stCondLst>
                                            <p:cond delay="0"/>
                                          </p:stCondLst>
                                        </p:cTn>
                                        <p:tgtEl>
                                          <p:spTgt spid="884"/>
                                        </p:tgtEl>
                                        <p:attrNameLst>
                                          <p:attrName>style.visibility</p:attrName>
                                        </p:attrNameLst>
                                      </p:cBhvr>
                                      <p:to>
                                        <p:strVal val="visible"/>
                                      </p:to>
                                    </p:set>
                                    <p:animEffect transition="in" filter="fade">
                                      <p:cBhvr>
                                        <p:cTn id="19" dur="1822"/>
                                        <p:tgtEl>
                                          <p:spTgt spid="884"/>
                                        </p:tgtEl>
                                      </p:cBhvr>
                                    </p:animEffect>
                                  </p:childTnLst>
                                </p:cTn>
                              </p:par>
                            </p:childTnLst>
                          </p:cTn>
                        </p:par>
                        <p:par>
                          <p:cTn id="20" fill="hold">
                            <p:stCondLst>
                              <p:cond delay="7288"/>
                            </p:stCondLst>
                            <p:childTnLst>
                              <p:par>
                                <p:cTn id="21" presetID="10" presetClass="entr" presetSubtype="0" fill="hold" nodeType="afterEffect">
                                  <p:stCondLst>
                                    <p:cond delay="0"/>
                                  </p:stCondLst>
                                  <p:childTnLst>
                                    <p:set>
                                      <p:cBhvr>
                                        <p:cTn id="22" dur="1" fill="hold">
                                          <p:stCondLst>
                                            <p:cond delay="0"/>
                                          </p:stCondLst>
                                        </p:cTn>
                                        <p:tgtEl>
                                          <p:spTgt spid="886"/>
                                        </p:tgtEl>
                                        <p:attrNameLst>
                                          <p:attrName>style.visibility</p:attrName>
                                        </p:attrNameLst>
                                      </p:cBhvr>
                                      <p:to>
                                        <p:strVal val="visible"/>
                                      </p:to>
                                    </p:set>
                                    <p:animEffect transition="in" filter="fade">
                                      <p:cBhvr>
                                        <p:cTn id="23" dur="1822"/>
                                        <p:tgtEl>
                                          <p:spTgt spid="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AF8FC"/>
            </a:gs>
            <a:gs pos="74000">
              <a:srgbClr val="D9C7E5"/>
            </a:gs>
            <a:gs pos="83000">
              <a:srgbClr val="D9C7E5"/>
            </a:gs>
            <a:gs pos="100000">
              <a:srgbClr val="E5D9ED"/>
            </a:gs>
          </a:gsLst>
          <a:lin ang="5400000" scaled="0"/>
        </a:gradFill>
        <a:effectLst/>
      </p:bgPr>
    </p:bg>
    <p:spTree>
      <p:nvGrpSpPr>
        <p:cNvPr id="1" name="Shape 1019"/>
        <p:cNvGrpSpPr/>
        <p:nvPr/>
      </p:nvGrpSpPr>
      <p:grpSpPr>
        <a:xfrm>
          <a:off x="0" y="0"/>
          <a:ext cx="0" cy="0"/>
          <a:chOff x="0" y="0"/>
          <a:chExt cx="0" cy="0"/>
        </a:xfrm>
      </p:grpSpPr>
      <p:sp>
        <p:nvSpPr>
          <p:cNvPr id="1020" name="Google Shape;1020;p20"/>
          <p:cNvSpPr txBox="1">
            <a:spLocks noGrp="1"/>
          </p:cNvSpPr>
          <p:nvPr>
            <p:ph type="ctrTitle"/>
          </p:nvPr>
        </p:nvSpPr>
        <p:spPr>
          <a:xfrm>
            <a:off x="621613" y="1557867"/>
            <a:ext cx="6197598" cy="2492969"/>
          </a:xfrm>
          <a:prstGeom prst="rect">
            <a:avLst/>
          </a:prstGeom>
          <a:noFill/>
          <a:ln>
            <a:noFill/>
          </a:ln>
        </p:spPr>
        <p:txBody>
          <a:bodyPr spcFirstLastPara="1" wrap="square" lIns="18000" tIns="45700" rIns="18000" bIns="45700" anchor="b" anchorCtr="0">
            <a:noAutofit/>
          </a:bodyPr>
          <a:lstStyle/>
          <a:p>
            <a:pPr marL="0" lvl="0" indent="0" algn="l" rtl="0">
              <a:spcBef>
                <a:spcPts val="0"/>
              </a:spcBef>
              <a:spcAft>
                <a:spcPts val="0"/>
              </a:spcAft>
              <a:buClr>
                <a:srgbClr val="593470"/>
              </a:buClr>
              <a:buSzPts val="5000"/>
              <a:buFont typeface="Trebuchet MS"/>
              <a:buNone/>
            </a:pPr>
            <a:r>
              <a:rPr lang="en-US" sz="5000" dirty="0">
                <a:solidFill>
                  <a:srgbClr val="593470"/>
                </a:solidFill>
              </a:rPr>
              <a:t>The Power of Positivity &amp; Building your Confidence</a:t>
            </a:r>
            <a:endParaRPr dirty="0"/>
          </a:p>
        </p:txBody>
      </p:sp>
      <p:sp>
        <p:nvSpPr>
          <p:cNvPr id="1021" name="Google Shape;1021;p20"/>
          <p:cNvSpPr txBox="1">
            <a:spLocks noGrp="1"/>
          </p:cNvSpPr>
          <p:nvPr>
            <p:ph type="subTitle" idx="1"/>
          </p:nvPr>
        </p:nvSpPr>
        <p:spPr>
          <a:xfrm>
            <a:off x="570814" y="4203233"/>
            <a:ext cx="6039352" cy="10968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20"/>
                                        </p:tgtEl>
                                        <p:attrNameLst>
                                          <p:attrName>style.visibility</p:attrName>
                                        </p:attrNameLst>
                                      </p:cBhvr>
                                      <p:to>
                                        <p:strVal val="visible"/>
                                      </p:to>
                                    </p:set>
                                    <p:animEffect transition="in" filter="fade">
                                      <p:cBhvr>
                                        <p:cTn id="7" dur="1000"/>
                                        <p:tgtEl>
                                          <p:spTgt spid="1020"/>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1">
                                            <p:txEl>
                                              <p:pRg st="0" end="0"/>
                                            </p:txEl>
                                          </p:spTgt>
                                        </p:tgtEl>
                                        <p:attrNameLst>
                                          <p:attrName>style.visibility</p:attrName>
                                        </p:attrNameLst>
                                      </p:cBhvr>
                                      <p:to>
                                        <p:strVal val="visible"/>
                                      </p:to>
                                    </p:set>
                                    <p:animEffect transition="in" filter="fade">
                                      <p:cBhvr>
                                        <p:cTn id="11" dur="1000"/>
                                        <p:tgtEl>
                                          <p:spTgt spid="10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6"/>
        <p:cNvGrpSpPr/>
        <p:nvPr/>
      </p:nvGrpSpPr>
      <p:grpSpPr>
        <a:xfrm>
          <a:off x="0" y="0"/>
          <a:ext cx="0" cy="0"/>
          <a:chOff x="0" y="0"/>
          <a:chExt cx="0" cy="0"/>
        </a:xfrm>
      </p:grpSpPr>
      <p:sp>
        <p:nvSpPr>
          <p:cNvPr id="1027" name="Google Shape;1027;p21"/>
          <p:cNvSpPr txBox="1">
            <a:spLocks noGrp="1"/>
          </p:cNvSpPr>
          <p:nvPr>
            <p:ph type="body" idx="1"/>
          </p:nvPr>
        </p:nvSpPr>
        <p:spPr>
          <a:xfrm>
            <a:off x="4279703" y="1057492"/>
            <a:ext cx="5108856" cy="47430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3"/>
              </a:buClr>
              <a:buSzPts val="2400"/>
              <a:buChar char="►"/>
            </a:pPr>
            <a:r>
              <a:rPr lang="en-US" sz="3000" b="1" dirty="0">
                <a:solidFill>
                  <a:schemeClr val="accent3"/>
                </a:solidFill>
              </a:rPr>
              <a:t>Beliefs</a:t>
            </a:r>
            <a:r>
              <a:rPr lang="en-US" dirty="0"/>
              <a:t> are the opinions or point of view that we cultivate over time because of what we learn and experience.</a:t>
            </a:r>
            <a:endParaRPr dirty="0"/>
          </a:p>
          <a:p>
            <a:pPr marL="742950" lvl="1" indent="-285750" algn="l" rtl="0">
              <a:spcBef>
                <a:spcPts val="1800"/>
              </a:spcBef>
              <a:spcAft>
                <a:spcPts val="0"/>
              </a:spcAft>
              <a:buClr>
                <a:schemeClr val="accent3"/>
              </a:buClr>
              <a:buSzPts val="1280"/>
              <a:buChar char="►"/>
            </a:pPr>
            <a:r>
              <a:rPr lang="en-US" sz="1600" dirty="0"/>
              <a:t>beliefs affect the way we act</a:t>
            </a:r>
            <a:endParaRPr dirty="0"/>
          </a:p>
          <a:p>
            <a:pPr marL="742950" lvl="1" indent="-285750" algn="l" rtl="0">
              <a:spcBef>
                <a:spcPts val="1000"/>
              </a:spcBef>
              <a:spcAft>
                <a:spcPts val="0"/>
              </a:spcAft>
              <a:buClr>
                <a:schemeClr val="accent3"/>
              </a:buClr>
              <a:buSzPts val="1280"/>
              <a:buChar char="►"/>
            </a:pPr>
            <a:r>
              <a:rPr lang="en-US" sz="1600" dirty="0"/>
              <a:t>beliefs can support you in achieving your goals</a:t>
            </a:r>
            <a:endParaRPr dirty="0"/>
          </a:p>
          <a:p>
            <a:pPr marL="0" lvl="0" indent="0" algn="l" rtl="0">
              <a:spcBef>
                <a:spcPts val="0"/>
              </a:spcBef>
              <a:spcAft>
                <a:spcPts val="0"/>
              </a:spcAft>
              <a:buClr>
                <a:schemeClr val="accent3"/>
              </a:buClr>
              <a:buSzPts val="1280"/>
              <a:buNone/>
            </a:pPr>
            <a:endParaRPr sz="1600" dirty="0"/>
          </a:p>
          <a:p>
            <a:pPr marL="342900" lvl="0" indent="-342900" algn="l" rtl="0">
              <a:spcBef>
                <a:spcPts val="0"/>
              </a:spcBef>
              <a:spcAft>
                <a:spcPts val="0"/>
              </a:spcAft>
              <a:buClr>
                <a:schemeClr val="accent3"/>
              </a:buClr>
              <a:buSzPts val="2400"/>
              <a:buChar char="►"/>
            </a:pPr>
            <a:r>
              <a:rPr lang="en-US" sz="3000" b="1" dirty="0">
                <a:solidFill>
                  <a:schemeClr val="accent3"/>
                </a:solidFill>
              </a:rPr>
              <a:t>Attitudes</a:t>
            </a:r>
            <a:r>
              <a:rPr lang="en-US" dirty="0"/>
              <a:t> are the ways we respond to situations or people. We create attitudes from what we learn and experience.</a:t>
            </a:r>
            <a:endParaRPr dirty="0"/>
          </a:p>
          <a:p>
            <a:pPr marL="742950" lvl="1" indent="-285750" algn="l" rtl="0">
              <a:spcBef>
                <a:spcPts val="800"/>
              </a:spcBef>
              <a:spcAft>
                <a:spcPts val="0"/>
              </a:spcAft>
              <a:buClr>
                <a:schemeClr val="accent3"/>
              </a:buClr>
              <a:buSzPts val="1280"/>
              <a:buChar char="►"/>
            </a:pPr>
            <a:r>
              <a:rPr lang="en-US" sz="1600" dirty="0"/>
              <a:t>attitudes affect the way we think, act and feel.</a:t>
            </a:r>
            <a:endParaRPr dirty="0"/>
          </a:p>
          <a:p>
            <a:pPr marL="742950" lvl="1" indent="-285750" algn="l" rtl="0">
              <a:spcBef>
                <a:spcPts val="800"/>
              </a:spcBef>
              <a:spcAft>
                <a:spcPts val="0"/>
              </a:spcAft>
              <a:buClr>
                <a:schemeClr val="accent3"/>
              </a:buClr>
              <a:buSzPts val="1280"/>
              <a:buChar char="►"/>
            </a:pPr>
            <a:r>
              <a:rPr lang="en-US" sz="1600" dirty="0"/>
              <a:t>Positive ones can make the difference between success and failure.</a:t>
            </a:r>
            <a:endParaRPr dirty="0"/>
          </a:p>
        </p:txBody>
      </p:sp>
      <p:grpSp>
        <p:nvGrpSpPr>
          <p:cNvPr id="1028" name="Google Shape;1028;p21"/>
          <p:cNvGrpSpPr/>
          <p:nvPr/>
        </p:nvGrpSpPr>
        <p:grpSpPr>
          <a:xfrm rot="-873565">
            <a:off x="1121816" y="4035069"/>
            <a:ext cx="2163364" cy="2115074"/>
            <a:chOff x="9712711" y="630519"/>
            <a:chExt cx="1775847" cy="1775847"/>
          </a:xfrm>
        </p:grpSpPr>
        <p:pic>
          <p:nvPicPr>
            <p:cNvPr id="1029" name="Google Shape;1029;p21" descr="Retro decorations frame"/>
            <p:cNvPicPr preferRelativeResize="0"/>
            <p:nvPr/>
          </p:nvPicPr>
          <p:blipFill rotWithShape="1">
            <a:blip r:embed="rId3">
              <a:alphaModFix/>
            </a:blip>
            <a:srcRect/>
            <a:stretch/>
          </p:blipFill>
          <p:spPr>
            <a:xfrm>
              <a:off x="9712711" y="630519"/>
              <a:ext cx="1775847" cy="1775847"/>
            </a:xfrm>
            <a:prstGeom prst="roundRect">
              <a:avLst>
                <a:gd name="adj" fmla="val 13176"/>
              </a:avLst>
            </a:prstGeom>
            <a:noFill/>
            <a:ln>
              <a:noFill/>
            </a:ln>
            <a:effectLst>
              <a:outerShdw blurRad="152400" dist="12000" dir="900000" sy="98000" kx="110000" ky="200000" algn="tl" rotWithShape="0">
                <a:srgbClr val="000000">
                  <a:alpha val="29803"/>
                </a:srgbClr>
              </a:outerShdw>
            </a:effectLst>
          </p:spPr>
        </p:pic>
        <p:sp>
          <p:nvSpPr>
            <p:cNvPr id="1030" name="Google Shape;1030;p21"/>
            <p:cNvSpPr txBox="1"/>
            <p:nvPr/>
          </p:nvSpPr>
          <p:spPr>
            <a:xfrm rot="-27988">
              <a:off x="9934414" y="1108169"/>
              <a:ext cx="1255362" cy="8527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dirty="0">
                  <a:solidFill>
                    <a:srgbClr val="FF7608"/>
                  </a:solidFill>
                  <a:latin typeface="Trebuchet MS"/>
                  <a:ea typeface="Trebuchet MS"/>
                  <a:cs typeface="Trebuchet MS"/>
                  <a:sym typeface="Trebuchet MS"/>
                </a:rPr>
                <a:t>It’s up to you</a:t>
              </a:r>
              <a:endParaRPr dirty="0"/>
            </a:p>
          </p:txBody>
        </p:sp>
      </p:grpSp>
      <p:sp>
        <p:nvSpPr>
          <p:cNvPr id="1031" name="Google Shape;1031;p21"/>
          <p:cNvSpPr txBox="1"/>
          <p:nvPr/>
        </p:nvSpPr>
        <p:spPr>
          <a:xfrm>
            <a:off x="482422" y="469899"/>
            <a:ext cx="3360914" cy="11791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3470"/>
              </a:buClr>
              <a:buSzPts val="3500"/>
              <a:buFont typeface="Arial"/>
              <a:buNone/>
            </a:pPr>
            <a:r>
              <a:rPr lang="en-US" sz="3500" b="1" i="1" dirty="0">
                <a:solidFill>
                  <a:srgbClr val="593470"/>
                </a:solidFill>
                <a:latin typeface="Trebuchet MS"/>
                <a:ea typeface="Trebuchet MS"/>
                <a:cs typeface="Trebuchet MS"/>
                <a:sym typeface="Trebuchet MS"/>
              </a:rPr>
              <a:t>Positive Beliefs  and Attitudes</a:t>
            </a:r>
            <a:endParaRPr sz="2000" dirty="0">
              <a:solidFill>
                <a:srgbClr val="593470"/>
              </a:solidFill>
              <a:latin typeface="Trebuchet MS"/>
              <a:ea typeface="Trebuchet MS"/>
              <a:cs typeface="Trebuchet MS"/>
              <a:sym typeface="Trebuchet MS"/>
            </a:endParaRPr>
          </a:p>
        </p:txBody>
      </p:sp>
      <p:sp>
        <p:nvSpPr>
          <p:cNvPr id="1032" name="Google Shape;1032;p21"/>
          <p:cNvSpPr txBox="1"/>
          <p:nvPr/>
        </p:nvSpPr>
        <p:spPr>
          <a:xfrm>
            <a:off x="335875" y="2017336"/>
            <a:ext cx="3360914" cy="1696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3470"/>
              </a:buClr>
              <a:buSzPts val="2000"/>
              <a:buFont typeface="Arial"/>
              <a:buNone/>
            </a:pPr>
            <a:r>
              <a:rPr lang="en-US" sz="2000" i="1" dirty="0">
                <a:solidFill>
                  <a:srgbClr val="593470"/>
                </a:solidFill>
                <a:latin typeface="Trebuchet MS"/>
                <a:ea typeface="Trebuchet MS"/>
                <a:cs typeface="Trebuchet MS"/>
                <a:sym typeface="Trebuchet MS"/>
              </a:rPr>
              <a:t>can either hold you back or put you ahead. If you have a positive belief and attitude, you will make the most out of change</a:t>
            </a:r>
            <a:endParaRPr sz="2000" dirty="0">
              <a:solidFill>
                <a:srgbClr val="59347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500"/>
                                        <p:tgtEl>
                                          <p:spTgt spid="1031"/>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1500"/>
                                        <p:tgtEl>
                                          <p:spTgt spid="1032"/>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xEl>
                                              <p:pRg st="0" end="0"/>
                                            </p:txEl>
                                          </p:spTgt>
                                        </p:tgtEl>
                                        <p:attrNameLst>
                                          <p:attrName>style.visibility</p:attrName>
                                        </p:attrNameLst>
                                      </p:cBhvr>
                                      <p:to>
                                        <p:strVal val="visible"/>
                                      </p:to>
                                    </p:set>
                                    <p:animEffect transition="in" filter="fade">
                                      <p:cBhvr>
                                        <p:cTn id="20" dur="1500"/>
                                        <p:tgtEl>
                                          <p:spTgt spid="10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7">
                                            <p:txEl>
                                              <p:pRg st="1" end="1"/>
                                            </p:txEl>
                                          </p:spTgt>
                                        </p:tgtEl>
                                        <p:attrNameLst>
                                          <p:attrName>style.visibility</p:attrName>
                                        </p:attrNameLst>
                                      </p:cBhvr>
                                      <p:to>
                                        <p:strVal val="visible"/>
                                      </p:to>
                                    </p:set>
                                    <p:animEffect transition="in" filter="fade">
                                      <p:cBhvr>
                                        <p:cTn id="25" dur="1500"/>
                                        <p:tgtEl>
                                          <p:spTgt spid="102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7">
                                            <p:txEl>
                                              <p:pRg st="2" end="2"/>
                                            </p:txEl>
                                          </p:spTgt>
                                        </p:tgtEl>
                                        <p:attrNameLst>
                                          <p:attrName>style.visibility</p:attrName>
                                        </p:attrNameLst>
                                      </p:cBhvr>
                                      <p:to>
                                        <p:strVal val="visible"/>
                                      </p:to>
                                    </p:set>
                                    <p:animEffect transition="in" filter="fade">
                                      <p:cBhvr>
                                        <p:cTn id="30" dur="1500"/>
                                        <p:tgtEl>
                                          <p:spTgt spid="102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7">
                                            <p:txEl>
                                              <p:pRg st="3" end="3"/>
                                            </p:txEl>
                                          </p:spTgt>
                                        </p:tgtEl>
                                        <p:attrNameLst>
                                          <p:attrName>style.visibility</p:attrName>
                                        </p:attrNameLst>
                                      </p:cBhvr>
                                      <p:to>
                                        <p:strVal val="visible"/>
                                      </p:to>
                                    </p:set>
                                    <p:animEffect transition="in" filter="fade">
                                      <p:cBhvr>
                                        <p:cTn id="35" dur="1500"/>
                                        <p:tgtEl>
                                          <p:spTgt spid="102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7">
                                            <p:txEl>
                                              <p:pRg st="4" end="4"/>
                                            </p:txEl>
                                          </p:spTgt>
                                        </p:tgtEl>
                                        <p:attrNameLst>
                                          <p:attrName>style.visibility</p:attrName>
                                        </p:attrNameLst>
                                      </p:cBhvr>
                                      <p:to>
                                        <p:strVal val="visible"/>
                                      </p:to>
                                    </p:set>
                                    <p:animEffect transition="in" filter="fade">
                                      <p:cBhvr>
                                        <p:cTn id="40" dur="1500"/>
                                        <p:tgtEl>
                                          <p:spTgt spid="102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27">
                                            <p:txEl>
                                              <p:pRg st="5" end="5"/>
                                            </p:txEl>
                                          </p:spTgt>
                                        </p:tgtEl>
                                        <p:attrNameLst>
                                          <p:attrName>style.visibility</p:attrName>
                                        </p:attrNameLst>
                                      </p:cBhvr>
                                      <p:to>
                                        <p:strVal val="visible"/>
                                      </p:to>
                                    </p:set>
                                    <p:animEffect transition="in" filter="fade">
                                      <p:cBhvr>
                                        <p:cTn id="45" dur="1500"/>
                                        <p:tgtEl>
                                          <p:spTgt spid="102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7">
                                            <p:txEl>
                                              <p:pRg st="6" end="6"/>
                                            </p:txEl>
                                          </p:spTgt>
                                        </p:tgtEl>
                                        <p:attrNameLst>
                                          <p:attrName>style.visibility</p:attrName>
                                        </p:attrNameLst>
                                      </p:cBhvr>
                                      <p:to>
                                        <p:strVal val="visible"/>
                                      </p:to>
                                    </p:set>
                                    <p:animEffect transition="in" filter="fade">
                                      <p:cBhvr>
                                        <p:cTn id="50" dur="1500"/>
                                        <p:tgtEl>
                                          <p:spTgt spid="1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7"/>
        <p:cNvGrpSpPr/>
        <p:nvPr/>
      </p:nvGrpSpPr>
      <p:grpSpPr>
        <a:xfrm>
          <a:off x="0" y="0"/>
          <a:ext cx="0" cy="0"/>
          <a:chOff x="0" y="0"/>
          <a:chExt cx="0" cy="0"/>
        </a:xfrm>
      </p:grpSpPr>
      <p:sp>
        <p:nvSpPr>
          <p:cNvPr id="1039" name="Google Shape;1039;p22"/>
          <p:cNvSpPr txBox="1">
            <a:spLocks noGrp="1"/>
          </p:cNvSpPr>
          <p:nvPr>
            <p:ph type="title"/>
          </p:nvPr>
        </p:nvSpPr>
        <p:spPr>
          <a:xfrm>
            <a:off x="505884" y="1131206"/>
            <a:ext cx="3071706" cy="29868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93470"/>
              </a:buClr>
              <a:buSzPts val="2000"/>
              <a:buFont typeface="Trebuchet MS"/>
              <a:buNone/>
            </a:pPr>
            <a:r>
              <a:rPr lang="en-US" i="1" dirty="0">
                <a:solidFill>
                  <a:srgbClr val="593470"/>
                </a:solidFill>
              </a:rPr>
              <a:t>in communication, stress management, change resilience and career self-reliance</a:t>
            </a:r>
            <a:r>
              <a:rPr lang="en-US" b="1" i="1" dirty="0">
                <a:solidFill>
                  <a:srgbClr val="593470"/>
                </a:solidFill>
              </a:rPr>
              <a:t>. </a:t>
            </a:r>
            <a:r>
              <a:rPr lang="en-US" i="1" dirty="0">
                <a:solidFill>
                  <a:srgbClr val="593470"/>
                </a:solidFill>
              </a:rPr>
              <a:t>Will</a:t>
            </a:r>
            <a:r>
              <a:rPr lang="en-US" b="1" i="1" dirty="0">
                <a:solidFill>
                  <a:srgbClr val="593470"/>
                </a:solidFill>
              </a:rPr>
              <a:t> </a:t>
            </a:r>
            <a:r>
              <a:rPr lang="en-US" i="1" dirty="0">
                <a:solidFill>
                  <a:srgbClr val="593470"/>
                </a:solidFill>
              </a:rPr>
              <a:t>help you adapt to changes, build positive relationships and improve</a:t>
            </a:r>
            <a:br>
              <a:rPr lang="en-US" i="1" dirty="0">
                <a:solidFill>
                  <a:srgbClr val="593470"/>
                </a:solidFill>
              </a:rPr>
            </a:br>
            <a:r>
              <a:rPr lang="en-US" i="1" dirty="0">
                <a:solidFill>
                  <a:srgbClr val="593470"/>
                </a:solidFill>
              </a:rPr>
              <a:t>quality</a:t>
            </a:r>
            <a:br>
              <a:rPr lang="en-US" i="1" dirty="0">
                <a:solidFill>
                  <a:srgbClr val="593470"/>
                </a:solidFill>
              </a:rPr>
            </a:br>
            <a:r>
              <a:rPr lang="en-US" i="1" dirty="0">
                <a:solidFill>
                  <a:srgbClr val="593470"/>
                </a:solidFill>
              </a:rPr>
              <a:t>of life.</a:t>
            </a:r>
            <a:br>
              <a:rPr lang="en-US" dirty="0"/>
            </a:br>
            <a:endParaRPr i="1" dirty="0">
              <a:solidFill>
                <a:srgbClr val="593470"/>
              </a:solidFill>
            </a:endParaRPr>
          </a:p>
        </p:txBody>
      </p:sp>
      <p:grpSp>
        <p:nvGrpSpPr>
          <p:cNvPr id="1040" name="Google Shape;1040;p22"/>
          <p:cNvGrpSpPr/>
          <p:nvPr/>
        </p:nvGrpSpPr>
        <p:grpSpPr>
          <a:xfrm>
            <a:off x="1898804" y="3216460"/>
            <a:ext cx="2698305" cy="2986860"/>
            <a:chOff x="1101540" y="3160093"/>
            <a:chExt cx="2632260" cy="2986860"/>
          </a:xfrm>
        </p:grpSpPr>
        <p:pic>
          <p:nvPicPr>
            <p:cNvPr id="1041" name="Google Shape;1041;p22" descr="Colorful flower frame"/>
            <p:cNvPicPr preferRelativeResize="0"/>
            <p:nvPr/>
          </p:nvPicPr>
          <p:blipFill rotWithShape="1">
            <a:blip r:embed="rId3">
              <a:alphaModFix/>
            </a:blip>
            <a:srcRect/>
            <a:stretch/>
          </p:blipFill>
          <p:spPr>
            <a:xfrm>
              <a:off x="1101540" y="3160093"/>
              <a:ext cx="2632260" cy="298686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042" name="Google Shape;1042;p22"/>
            <p:cNvSpPr/>
            <p:nvPr/>
          </p:nvSpPr>
          <p:spPr>
            <a:xfrm>
              <a:off x="1524788" y="3409142"/>
              <a:ext cx="1785763" cy="2488763"/>
            </a:xfrm>
            <a:prstGeom prst="roundRect">
              <a:avLst>
                <a:gd name="adj" fmla="val 16667"/>
              </a:avLst>
            </a:prstGeom>
            <a:solidFill>
              <a:schemeClr val="lt1"/>
            </a:solidFill>
            <a:ln w="19050" cap="rnd" cmpd="sng">
              <a:solidFill>
                <a:schemeClr val="accent1"/>
              </a:solidFill>
              <a:prstDash val="solid"/>
              <a:round/>
              <a:headEnd type="none" w="sm" len="sm"/>
              <a:tailEnd type="none" w="sm" len="sm"/>
            </a:ln>
          </p:spPr>
          <p:txBody>
            <a:bodyPr spcFirstLastPara="1" wrap="square" lIns="36000" tIns="45700" rIns="36000" bIns="45700" anchor="ctr" anchorCtr="0">
              <a:normAutofit/>
            </a:bodyPr>
            <a:lstStyle/>
            <a:p>
              <a:pPr marL="0" marR="0" lvl="0" indent="0" algn="ctr" rtl="0">
                <a:lnSpc>
                  <a:spcPct val="90000"/>
                </a:lnSpc>
                <a:spcBef>
                  <a:spcPts val="0"/>
                </a:spcBef>
                <a:spcAft>
                  <a:spcPts val="0"/>
                </a:spcAft>
                <a:buNone/>
              </a:pPr>
              <a:r>
                <a:rPr lang="en-US" sz="1850" b="1" dirty="0">
                  <a:solidFill>
                    <a:srgbClr val="593470"/>
                  </a:solidFill>
                  <a:latin typeface="Trebuchet MS"/>
                  <a:ea typeface="Trebuchet MS"/>
                  <a:cs typeface="Trebuchet MS"/>
                  <a:sym typeface="Trebuchet MS"/>
                </a:rPr>
                <a:t>Positivity is like a muscle:</a:t>
              </a:r>
              <a:br>
                <a:rPr lang="en-US" sz="1850" b="1" dirty="0">
                  <a:solidFill>
                    <a:srgbClr val="593470"/>
                  </a:solidFill>
                  <a:latin typeface="Trebuchet MS"/>
                  <a:ea typeface="Trebuchet MS"/>
                  <a:cs typeface="Trebuchet MS"/>
                  <a:sym typeface="Trebuchet MS"/>
                </a:rPr>
              </a:br>
              <a:r>
                <a:rPr lang="en-US" sz="1850" b="1" dirty="0">
                  <a:solidFill>
                    <a:srgbClr val="593470"/>
                  </a:solidFill>
                  <a:latin typeface="Trebuchet MS"/>
                  <a:ea typeface="Trebuchet MS"/>
                  <a:cs typeface="Trebuchet MS"/>
                  <a:sym typeface="Trebuchet MS"/>
                </a:rPr>
                <a:t>Keep exercising it, And it becomes a habit</a:t>
              </a:r>
              <a:br>
                <a:rPr lang="en-US" sz="1665" b="1" dirty="0">
                  <a:solidFill>
                    <a:srgbClr val="593470"/>
                  </a:solidFill>
                  <a:latin typeface="Trebuchet MS"/>
                  <a:ea typeface="Trebuchet MS"/>
                  <a:cs typeface="Trebuchet MS"/>
                  <a:sym typeface="Trebuchet MS"/>
                </a:rPr>
              </a:br>
              <a:r>
                <a:rPr lang="en-US" sz="1665" b="1" dirty="0">
                  <a:solidFill>
                    <a:srgbClr val="593470"/>
                  </a:solidFill>
                  <a:latin typeface="Trebuchet MS"/>
                  <a:ea typeface="Trebuchet MS"/>
                  <a:cs typeface="Trebuchet MS"/>
                  <a:sym typeface="Trebuchet MS"/>
                </a:rPr>
                <a:t>- </a:t>
              </a:r>
              <a:r>
                <a:rPr lang="en-US" sz="1295" b="1" dirty="0">
                  <a:solidFill>
                    <a:srgbClr val="593470"/>
                  </a:solidFill>
                  <a:latin typeface="Trebuchet MS"/>
                  <a:ea typeface="Trebuchet MS"/>
                  <a:cs typeface="Trebuchet MS"/>
                  <a:sym typeface="Trebuchet MS"/>
                </a:rPr>
                <a:t>Natalie Massenet</a:t>
              </a:r>
              <a:endParaRPr sz="1295" b="1" dirty="0">
                <a:solidFill>
                  <a:schemeClr val="dk1"/>
                </a:solidFill>
                <a:latin typeface="Trebuchet MS"/>
                <a:ea typeface="Trebuchet MS"/>
                <a:cs typeface="Trebuchet MS"/>
                <a:sym typeface="Trebuchet MS"/>
              </a:endParaRPr>
            </a:p>
          </p:txBody>
        </p:sp>
      </p:grpSp>
      <p:sp>
        <p:nvSpPr>
          <p:cNvPr id="1046" name="Google Shape;1046;p22"/>
          <p:cNvSpPr txBox="1"/>
          <p:nvPr/>
        </p:nvSpPr>
        <p:spPr>
          <a:xfrm>
            <a:off x="525663" y="310020"/>
            <a:ext cx="4924642"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i="1" dirty="0">
                <a:solidFill>
                  <a:srgbClr val="593470"/>
                </a:solidFill>
                <a:latin typeface="Trebuchet MS"/>
                <a:ea typeface="Trebuchet MS"/>
                <a:cs typeface="Trebuchet MS"/>
                <a:sym typeface="Trebuchet MS"/>
              </a:rPr>
              <a:t>Positive skills </a:t>
            </a:r>
            <a:endParaRPr sz="3500" dirty="0">
              <a:solidFill>
                <a:schemeClr val="dk1"/>
              </a:solidFill>
              <a:latin typeface="Trebuchet MS"/>
              <a:ea typeface="Trebuchet MS"/>
              <a:cs typeface="Trebuchet MS"/>
              <a:sym typeface="Trebuchet MS"/>
            </a:endParaRPr>
          </a:p>
        </p:txBody>
      </p:sp>
      <p:sp>
        <p:nvSpPr>
          <p:cNvPr id="2" name="Google Shape;1045;p22">
            <a:extLst>
              <a:ext uri="{FF2B5EF4-FFF2-40B4-BE49-F238E27FC236}">
                <a16:creationId xmlns:a16="http://schemas.microsoft.com/office/drawing/2014/main" id="{B64F5256-9B98-E7CD-96D5-D48CD7D98B40}"/>
              </a:ext>
            </a:extLst>
          </p:cNvPr>
          <p:cNvSpPr txBox="1"/>
          <p:nvPr/>
        </p:nvSpPr>
        <p:spPr>
          <a:xfrm>
            <a:off x="4013860" y="310020"/>
            <a:ext cx="5692105" cy="29868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1600"/>
              <a:buFont typeface="Noto Sans Symbols"/>
              <a:buChar char="►"/>
            </a:pPr>
            <a:r>
              <a:rPr lang="en-US" sz="2000" b="1" dirty="0">
                <a:solidFill>
                  <a:schemeClr val="accent3"/>
                </a:solidFill>
                <a:latin typeface="Trebuchet MS"/>
                <a:ea typeface="Trebuchet MS"/>
                <a:cs typeface="Trebuchet MS"/>
                <a:sym typeface="Trebuchet MS"/>
              </a:rPr>
              <a:t>Communication</a:t>
            </a:r>
            <a:r>
              <a:rPr lang="en-US" sz="1800" dirty="0">
                <a:solidFill>
                  <a:srgbClr val="3F3F3F"/>
                </a:solidFill>
                <a:latin typeface="Trebuchet MS"/>
                <a:ea typeface="Trebuchet MS"/>
                <a:cs typeface="Trebuchet MS"/>
                <a:sym typeface="Trebuchet MS"/>
              </a:rPr>
              <a:t> skills will help you build more positive relationships at home and at work</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Positive communication:</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Is open, honest, direct</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Shows that you respect the other person</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Values the thoughts, ideas and feelings of the other person</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Is a win for everyone</a:t>
            </a:r>
            <a:endParaRPr dirty="0"/>
          </a:p>
        </p:txBody>
      </p:sp>
      <p:sp>
        <p:nvSpPr>
          <p:cNvPr id="3" name="Google Shape;1044;p22">
            <a:extLst>
              <a:ext uri="{FF2B5EF4-FFF2-40B4-BE49-F238E27FC236}">
                <a16:creationId xmlns:a16="http://schemas.microsoft.com/office/drawing/2014/main" id="{BAC03050-EB2B-DA3E-ADFE-4D38D1AA1645}"/>
              </a:ext>
            </a:extLst>
          </p:cNvPr>
          <p:cNvSpPr txBox="1"/>
          <p:nvPr/>
        </p:nvSpPr>
        <p:spPr>
          <a:xfrm>
            <a:off x="4692730" y="3216460"/>
            <a:ext cx="5108856" cy="369589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1600"/>
              <a:buFont typeface="Noto Sans Symbols"/>
              <a:buChar char="►"/>
            </a:pPr>
            <a:r>
              <a:rPr lang="en-US" sz="2000" b="1" dirty="0">
                <a:solidFill>
                  <a:schemeClr val="accent3"/>
                </a:solidFill>
                <a:latin typeface="Trebuchet MS"/>
                <a:ea typeface="Trebuchet MS"/>
                <a:cs typeface="Trebuchet MS"/>
                <a:sym typeface="Trebuchet MS"/>
              </a:rPr>
              <a:t>Stress Management</a:t>
            </a:r>
            <a:r>
              <a:rPr lang="en-US" sz="1800" dirty="0">
                <a:solidFill>
                  <a:schemeClr val="accent3"/>
                </a:solidFill>
                <a:latin typeface="Trebuchet MS"/>
                <a:ea typeface="Trebuchet MS"/>
                <a:cs typeface="Trebuchet MS"/>
                <a:sym typeface="Trebuchet MS"/>
              </a:rPr>
              <a:t> </a:t>
            </a:r>
            <a:r>
              <a:rPr lang="en-US" sz="1800" dirty="0">
                <a:solidFill>
                  <a:srgbClr val="3F3F3F"/>
                </a:solidFill>
                <a:latin typeface="Trebuchet MS"/>
                <a:ea typeface="Trebuchet MS"/>
                <a:cs typeface="Trebuchet MS"/>
                <a:sym typeface="Trebuchet MS"/>
              </a:rPr>
              <a:t>Too much work, pressure and responsibility can create stress, even for people who are hard works and energetic</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A certain amount of stress is normal and can be a good thing</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It’s a motivator, however, can take away energy and leave you less able to succeed</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The good news, you can make changes that will help you avoid it and learn how to better deal with the stress you can’t avoid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1500"/>
                                        <p:tgtEl>
                                          <p:spTgt spid="104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39"/>
                                        </p:tgtEl>
                                        <p:attrNameLst>
                                          <p:attrName>style.visibility</p:attrName>
                                        </p:attrNameLst>
                                      </p:cBhvr>
                                      <p:to>
                                        <p:strVal val="visible"/>
                                      </p:to>
                                    </p:set>
                                    <p:animEffect transition="in" filter="fade">
                                      <p:cBhvr>
                                        <p:cTn id="11" dur="1500"/>
                                        <p:tgtEl>
                                          <p:spTgt spid="10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0"/>
                                        </p:tgtEl>
                                        <p:attrNameLst>
                                          <p:attrName>style.visibility</p:attrName>
                                        </p:attrNameLst>
                                      </p:cBhvr>
                                      <p:to>
                                        <p:strVal val="visible"/>
                                      </p:to>
                                    </p:set>
                                    <p:animEffect transition="in" filter="fade">
                                      <p:cBhvr>
                                        <p:cTn id="16" dur="3000"/>
                                        <p:tgtEl>
                                          <p:spTgt spid="10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
                                            <p:txEl>
                                              <p:pRg st="0" end="0"/>
                                            </p:txEl>
                                          </p:spTgt>
                                        </p:tgtEl>
                                      </p:cBhvr>
                                    </p:animEffect>
                                    <p:set>
                                      <p:cBhvr>
                                        <p:cTn id="51" dur="1" fill="hold">
                                          <p:stCondLst>
                                            <p:cond delay="500"/>
                                          </p:stCondLst>
                                        </p:cTn>
                                        <p:tgtEl>
                                          <p:spTgt spid="2">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
                                            <p:txEl>
                                              <p:pRg st="1" end="1"/>
                                            </p:txEl>
                                          </p:spTgt>
                                        </p:tgtEl>
                                      </p:cBhvr>
                                    </p:animEffect>
                                    <p:set>
                                      <p:cBhvr>
                                        <p:cTn id="56" dur="1" fill="hold">
                                          <p:stCondLst>
                                            <p:cond delay="500"/>
                                          </p:stCondLst>
                                        </p:cTn>
                                        <p:tgtEl>
                                          <p:spTgt spid="2">
                                            <p:txEl>
                                              <p:pRg st="1" end="1"/>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
                                            <p:txEl>
                                              <p:pRg st="2" end="2"/>
                                            </p:txEl>
                                          </p:spTgt>
                                        </p:tgtEl>
                                      </p:cBhvr>
                                    </p:animEffect>
                                    <p:set>
                                      <p:cBhvr>
                                        <p:cTn id="61" dur="1" fill="hold">
                                          <p:stCondLst>
                                            <p:cond delay="500"/>
                                          </p:stCondLst>
                                        </p:cTn>
                                        <p:tgtEl>
                                          <p:spTgt spid="2">
                                            <p:txEl>
                                              <p:pRg st="2" end="2"/>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
                                            <p:txEl>
                                              <p:pRg st="3" end="3"/>
                                            </p:txEl>
                                          </p:spTgt>
                                        </p:tgtEl>
                                      </p:cBhvr>
                                    </p:animEffect>
                                    <p:set>
                                      <p:cBhvr>
                                        <p:cTn id="66" dur="1" fill="hold">
                                          <p:stCondLst>
                                            <p:cond delay="500"/>
                                          </p:stCondLst>
                                        </p:cTn>
                                        <p:tgtEl>
                                          <p:spTgt spid="2">
                                            <p:txEl>
                                              <p:pRg st="3" end="3"/>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
                                            <p:txEl>
                                              <p:pRg st="4" end="4"/>
                                            </p:txEl>
                                          </p:spTgt>
                                        </p:tgtEl>
                                      </p:cBhvr>
                                    </p:animEffect>
                                    <p:set>
                                      <p:cBhvr>
                                        <p:cTn id="71" dur="1" fill="hold">
                                          <p:stCondLst>
                                            <p:cond delay="500"/>
                                          </p:stCondLst>
                                        </p:cTn>
                                        <p:tgtEl>
                                          <p:spTgt spid="2">
                                            <p:txEl>
                                              <p:pRg st="4" end="4"/>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
                                            <p:txEl>
                                              <p:pRg st="5" end="5"/>
                                            </p:txEl>
                                          </p:spTgt>
                                        </p:tgtEl>
                                      </p:cBhvr>
                                    </p:animEffect>
                                    <p:set>
                                      <p:cBhvr>
                                        <p:cTn id="76" dur="1" fill="hold">
                                          <p:stCondLst>
                                            <p:cond delay="500"/>
                                          </p:stCondLst>
                                        </p:cTn>
                                        <p:tgtEl>
                                          <p:spTgt spid="2">
                                            <p:txEl>
                                              <p:pRg st="5" end="5"/>
                                            </p:txEl>
                                          </p:spTgt>
                                        </p:tgtEl>
                                        <p:attrNameLst>
                                          <p:attrName>style.visibility</p:attrName>
                                        </p:attrNameLst>
                                      </p:cBhvr>
                                      <p:to>
                                        <p:strVal val="hidden"/>
                                      </p:to>
                                    </p:set>
                                  </p:childTnLst>
                                </p:cTn>
                              </p:par>
                              <p:par>
                                <p:cTn id="77" presetID="10" presetClass="entr" presetSubtype="0" fill="hold" nodeType="withEffect">
                                  <p:stCondLst>
                                    <p:cond delay="500"/>
                                  </p:stCondLst>
                                  <p:childTnLst>
                                    <p:set>
                                      <p:cBhvr>
                                        <p:cTn id="78" dur="1" fill="hold">
                                          <p:stCondLst>
                                            <p:cond delay="0"/>
                                          </p:stCondLst>
                                        </p:cTn>
                                        <p:tgtEl>
                                          <p:spTgt spid="3">
                                            <p:txEl>
                                              <p:pRg st="0" end="0"/>
                                            </p:txEl>
                                          </p:spTgt>
                                        </p:tgtEl>
                                        <p:attrNameLst>
                                          <p:attrName>style.visibility</p:attrName>
                                        </p:attrNameLst>
                                      </p:cBhvr>
                                      <p:to>
                                        <p:strVal val="visible"/>
                                      </p:to>
                                    </p:set>
                                    <p:animEffect transition="in" filter="fade">
                                      <p:cBhvr>
                                        <p:cTn id="79" dur="1000"/>
                                        <p:tgtEl>
                                          <p:spTgt spid="3">
                                            <p:txEl>
                                              <p:pRg st="0" end="0"/>
                                            </p:txEl>
                                          </p:spTgt>
                                        </p:tgtEl>
                                      </p:cBhvr>
                                    </p:animEffect>
                                  </p:childTnLst>
                                </p:cTn>
                              </p:par>
                              <p:par>
                                <p:cTn id="80" presetID="10" presetClass="entr" presetSubtype="0" fill="hold" nodeType="withEffect">
                                  <p:stCondLst>
                                    <p:cond delay="500"/>
                                  </p:stCondLst>
                                  <p:childTnLst>
                                    <p:set>
                                      <p:cBhvr>
                                        <p:cTn id="81" dur="1" fill="hold">
                                          <p:stCondLst>
                                            <p:cond delay="0"/>
                                          </p:stCondLst>
                                        </p:cTn>
                                        <p:tgtEl>
                                          <p:spTgt spid="3">
                                            <p:txEl>
                                              <p:pRg st="1" end="1"/>
                                            </p:txEl>
                                          </p:spTgt>
                                        </p:tgtEl>
                                        <p:attrNameLst>
                                          <p:attrName>style.visibility</p:attrName>
                                        </p:attrNameLst>
                                      </p:cBhvr>
                                      <p:to>
                                        <p:strVal val="visible"/>
                                      </p:to>
                                    </p:set>
                                    <p:animEffect transition="in" filter="fade">
                                      <p:cBhvr>
                                        <p:cTn id="82" dur="1000"/>
                                        <p:tgtEl>
                                          <p:spTgt spid="3">
                                            <p:txEl>
                                              <p:pRg st="1" end="1"/>
                                            </p:txEl>
                                          </p:spTgt>
                                        </p:tgtEl>
                                      </p:cBhvr>
                                    </p:animEffect>
                                  </p:childTnLst>
                                </p:cTn>
                              </p:par>
                              <p:par>
                                <p:cTn id="83" presetID="10" presetClass="entr" presetSubtype="0" fill="hold" nodeType="withEffect">
                                  <p:stCondLst>
                                    <p:cond delay="500"/>
                                  </p:stCondLst>
                                  <p:childTnLst>
                                    <p:set>
                                      <p:cBhvr>
                                        <p:cTn id="84" dur="1" fill="hold">
                                          <p:stCondLst>
                                            <p:cond delay="0"/>
                                          </p:stCondLst>
                                        </p:cTn>
                                        <p:tgtEl>
                                          <p:spTgt spid="3">
                                            <p:txEl>
                                              <p:pRg st="2" end="2"/>
                                            </p:txEl>
                                          </p:spTgt>
                                        </p:tgtEl>
                                        <p:attrNameLst>
                                          <p:attrName>style.visibility</p:attrName>
                                        </p:attrNameLst>
                                      </p:cBhvr>
                                      <p:to>
                                        <p:strVal val="visible"/>
                                      </p:to>
                                    </p:set>
                                    <p:animEffect transition="in" filter="fade">
                                      <p:cBhvr>
                                        <p:cTn id="85" dur="1000"/>
                                        <p:tgtEl>
                                          <p:spTgt spid="3">
                                            <p:txEl>
                                              <p:pRg st="2" end="2"/>
                                            </p:txEl>
                                          </p:spTgt>
                                        </p:tgtEl>
                                      </p:cBhvr>
                                    </p:animEffect>
                                  </p:childTnLst>
                                </p:cTn>
                              </p:par>
                              <p:par>
                                <p:cTn id="86" presetID="10" presetClass="entr" presetSubtype="0" fill="hold" nodeType="withEffect">
                                  <p:stCondLst>
                                    <p:cond delay="500"/>
                                  </p:stCondLst>
                                  <p:childTnLst>
                                    <p:set>
                                      <p:cBhvr>
                                        <p:cTn id="87" dur="1" fill="hold">
                                          <p:stCondLst>
                                            <p:cond delay="0"/>
                                          </p:stCondLst>
                                        </p:cTn>
                                        <p:tgtEl>
                                          <p:spTgt spid="3">
                                            <p:txEl>
                                              <p:pRg st="3" end="3"/>
                                            </p:txEl>
                                          </p:spTgt>
                                        </p:tgtEl>
                                        <p:attrNameLst>
                                          <p:attrName>style.visibility</p:attrName>
                                        </p:attrNameLst>
                                      </p:cBhvr>
                                      <p:to>
                                        <p:strVal val="visible"/>
                                      </p:to>
                                    </p:set>
                                    <p:animEffect transition="in" filter="fade">
                                      <p:cBhvr>
                                        <p:cTn id="88" dur="1000"/>
                                        <p:tgtEl>
                                          <p:spTgt spid="3">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
                                            <p:txEl>
                                              <p:pRg st="0" end="0"/>
                                            </p:txEl>
                                          </p:spTgt>
                                        </p:tgtEl>
                                      </p:cBhvr>
                                    </p:animEffect>
                                    <p:set>
                                      <p:cBhvr>
                                        <p:cTn id="93" dur="1" fill="hold">
                                          <p:stCondLst>
                                            <p:cond delay="500"/>
                                          </p:stCondLst>
                                        </p:cTn>
                                        <p:tgtEl>
                                          <p:spTgt spid="3">
                                            <p:txEl>
                                              <p:pRg st="0" end="0"/>
                                            </p:tx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3">
                                            <p:txEl>
                                              <p:pRg st="1" end="1"/>
                                            </p:txEl>
                                          </p:spTgt>
                                        </p:tgtEl>
                                      </p:cBhvr>
                                    </p:animEffect>
                                    <p:set>
                                      <p:cBhvr>
                                        <p:cTn id="98" dur="1" fill="hold">
                                          <p:stCondLst>
                                            <p:cond delay="500"/>
                                          </p:stCondLst>
                                        </p:cTn>
                                        <p:tgtEl>
                                          <p:spTgt spid="3">
                                            <p:txEl>
                                              <p:pRg st="1" end="1"/>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
                                            <p:txEl>
                                              <p:pRg st="2" end="2"/>
                                            </p:txEl>
                                          </p:spTgt>
                                        </p:tgtEl>
                                      </p:cBhvr>
                                    </p:animEffect>
                                    <p:set>
                                      <p:cBhvr>
                                        <p:cTn id="103" dur="1" fill="hold">
                                          <p:stCondLst>
                                            <p:cond delay="500"/>
                                          </p:stCondLst>
                                        </p:cTn>
                                        <p:tgtEl>
                                          <p:spTgt spid="3">
                                            <p:txEl>
                                              <p:pRg st="2" end="2"/>
                                            </p:txEl>
                                          </p:spTgt>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3">
                                            <p:txEl>
                                              <p:pRg st="3" end="3"/>
                                            </p:txEl>
                                          </p:spTgt>
                                        </p:tgtEl>
                                      </p:cBhvr>
                                    </p:animEffect>
                                    <p:set>
                                      <p:cBhvr>
                                        <p:cTn id="108" dur="1" fill="hold">
                                          <p:stCondLst>
                                            <p:cond delay="50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38;p22">
            <a:extLst>
              <a:ext uri="{FF2B5EF4-FFF2-40B4-BE49-F238E27FC236}">
                <a16:creationId xmlns:a16="http://schemas.microsoft.com/office/drawing/2014/main" id="{69D420FE-F988-E91B-AA0F-06CA847F534C}"/>
              </a:ext>
            </a:extLst>
          </p:cNvPr>
          <p:cNvSpPr txBox="1"/>
          <p:nvPr/>
        </p:nvSpPr>
        <p:spPr>
          <a:xfrm>
            <a:off x="4384765" y="989231"/>
            <a:ext cx="5108856" cy="48795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1600"/>
              <a:buFont typeface="Noto Sans Symbols"/>
              <a:buChar char="►"/>
            </a:pPr>
            <a:r>
              <a:rPr lang="en-US" sz="2000" b="1" dirty="0">
                <a:solidFill>
                  <a:schemeClr val="accent3"/>
                </a:solidFill>
                <a:latin typeface="Trebuchet MS"/>
                <a:ea typeface="Trebuchet MS"/>
                <a:cs typeface="Trebuchet MS"/>
                <a:sym typeface="Trebuchet MS"/>
              </a:rPr>
              <a:t>Career Self-Reliance </a:t>
            </a:r>
            <a:r>
              <a:rPr lang="en-US" sz="1800" dirty="0">
                <a:solidFill>
                  <a:srgbClr val="3F3F3F"/>
                </a:solidFill>
                <a:latin typeface="Trebuchet MS"/>
                <a:ea typeface="Trebuchet MS"/>
                <a:cs typeface="Trebuchet MS"/>
                <a:sym typeface="Trebuchet MS"/>
              </a:rPr>
              <a:t>when you have career self-reliance, you put yourself in charge of your own career. </a:t>
            </a:r>
            <a:endParaRPr dirty="0"/>
          </a:p>
          <a:p>
            <a:pPr marL="342900" marR="0" lvl="0" indent="-342900" algn="l" rtl="0">
              <a:spcBef>
                <a:spcPts val="800"/>
              </a:spcBef>
              <a:spcAft>
                <a:spcPts val="0"/>
              </a:spcAft>
              <a:buClr>
                <a:schemeClr val="accent3"/>
              </a:buClr>
              <a:buSzPts val="1440"/>
              <a:buFont typeface="Noto Sans Symbols"/>
              <a:buChar char="►"/>
            </a:pPr>
            <a:r>
              <a:rPr lang="en-US" sz="1800" dirty="0">
                <a:solidFill>
                  <a:srgbClr val="3F3F3F"/>
                </a:solidFill>
                <a:latin typeface="Trebuchet MS"/>
                <a:ea typeface="Trebuchet MS"/>
                <a:cs typeface="Trebuchet MS"/>
                <a:sym typeface="Trebuchet MS"/>
              </a:rPr>
              <a:t>It helps you achieve success and personal satisfaction</a:t>
            </a:r>
            <a:endParaRPr dirty="0"/>
          </a:p>
          <a:p>
            <a:pPr marL="342900" marR="0" lvl="0" indent="-342900" algn="l" rtl="0">
              <a:spcBef>
                <a:spcPts val="800"/>
              </a:spcBef>
              <a:spcAft>
                <a:spcPts val="0"/>
              </a:spcAft>
              <a:buClr>
                <a:schemeClr val="accent3"/>
              </a:buClr>
              <a:buSzPts val="1440"/>
              <a:buFont typeface="Noto Sans Symbols"/>
              <a:buChar char="►"/>
            </a:pPr>
            <a:r>
              <a:rPr lang="en-US" sz="1800" dirty="0">
                <a:solidFill>
                  <a:srgbClr val="3F3F3F"/>
                </a:solidFill>
                <a:latin typeface="Trebuchet MS"/>
                <a:ea typeface="Trebuchet MS"/>
                <a:cs typeface="Trebuchet MS"/>
                <a:sym typeface="Trebuchet MS"/>
              </a:rPr>
              <a:t>It means being clear about what you want in life, whether you’re working or not </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When you’re career self-reliant you:</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Have a take charge approach</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Take responsibility for your career</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Plan and mange your own learning</a:t>
            </a:r>
            <a:endParaRPr dirty="0"/>
          </a:p>
          <a:p>
            <a:pPr marL="742950" marR="0" lvl="1" indent="-285750" algn="l" rtl="0">
              <a:spcBef>
                <a:spcPts val="16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You career self-reliance growth can mean</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Changing employers</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changing the type of work</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Choosing self-employment</a:t>
            </a:r>
            <a:endParaRPr dirty="0"/>
          </a:p>
          <a:p>
            <a:pPr marL="742950" marR="0" lvl="1" indent="-204469" algn="l" rtl="0">
              <a:spcBef>
                <a:spcPts val="800"/>
              </a:spcBef>
              <a:spcAft>
                <a:spcPts val="0"/>
              </a:spcAft>
              <a:buClr>
                <a:schemeClr val="accent3"/>
              </a:buClr>
              <a:buSzPts val="1280"/>
              <a:buFont typeface="Noto Sans Symbols"/>
              <a:buNone/>
            </a:pPr>
            <a:endParaRPr sz="1600" b="0" i="0" u="none" strike="noStrike" cap="none" dirty="0">
              <a:solidFill>
                <a:srgbClr val="3F3F3F"/>
              </a:solidFill>
              <a:latin typeface="Trebuchet MS"/>
              <a:ea typeface="Trebuchet MS"/>
              <a:cs typeface="Trebuchet MS"/>
              <a:sym typeface="Trebuchet MS"/>
            </a:endParaRPr>
          </a:p>
          <a:p>
            <a:pPr marL="742950" marR="0" lvl="1" indent="-204469" algn="l" rtl="0">
              <a:spcBef>
                <a:spcPts val="800"/>
              </a:spcBef>
              <a:spcAft>
                <a:spcPts val="0"/>
              </a:spcAft>
              <a:buClr>
                <a:schemeClr val="accent3"/>
              </a:buClr>
              <a:buSzPts val="1280"/>
              <a:buFont typeface="Noto Sans Symbols"/>
              <a:buNone/>
            </a:pPr>
            <a:endParaRPr sz="1600" b="0" i="0" u="none" strike="noStrike" cap="none" dirty="0">
              <a:solidFill>
                <a:srgbClr val="3F3F3F"/>
              </a:solidFill>
              <a:latin typeface="Trebuchet MS"/>
              <a:ea typeface="Trebuchet MS"/>
              <a:cs typeface="Trebuchet MS"/>
              <a:sym typeface="Trebuchet MS"/>
            </a:endParaRPr>
          </a:p>
        </p:txBody>
      </p:sp>
      <p:sp>
        <p:nvSpPr>
          <p:cNvPr id="8" name="Google Shape;1043;p22">
            <a:extLst>
              <a:ext uri="{FF2B5EF4-FFF2-40B4-BE49-F238E27FC236}">
                <a16:creationId xmlns:a16="http://schemas.microsoft.com/office/drawing/2014/main" id="{388DF633-595B-09E3-890E-5120A122E3C6}"/>
              </a:ext>
            </a:extLst>
          </p:cNvPr>
          <p:cNvSpPr txBox="1"/>
          <p:nvPr/>
        </p:nvSpPr>
        <p:spPr>
          <a:xfrm>
            <a:off x="169025" y="989231"/>
            <a:ext cx="4215740" cy="34687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1600"/>
              <a:buFont typeface="Noto Sans Symbols"/>
              <a:buChar char="►"/>
            </a:pPr>
            <a:r>
              <a:rPr lang="en-US" sz="2000" b="1" dirty="0">
                <a:solidFill>
                  <a:schemeClr val="accent3"/>
                </a:solidFill>
                <a:latin typeface="Trebuchet MS"/>
                <a:ea typeface="Trebuchet MS"/>
                <a:cs typeface="Trebuchet MS"/>
                <a:sym typeface="Trebuchet MS"/>
              </a:rPr>
              <a:t>Change Resilience</a:t>
            </a:r>
            <a:r>
              <a:rPr lang="en-US" sz="1800" dirty="0">
                <a:solidFill>
                  <a:schemeClr val="accent3"/>
                </a:solidFill>
                <a:latin typeface="Trebuchet MS"/>
                <a:ea typeface="Trebuchet MS"/>
                <a:cs typeface="Trebuchet MS"/>
                <a:sym typeface="Trebuchet MS"/>
              </a:rPr>
              <a:t> </a:t>
            </a:r>
            <a:r>
              <a:rPr lang="en-US" sz="1800" dirty="0">
                <a:solidFill>
                  <a:srgbClr val="3F3F3F"/>
                </a:solidFill>
                <a:latin typeface="Trebuchet MS"/>
                <a:ea typeface="Trebuchet MS"/>
                <a:cs typeface="Trebuchet MS"/>
                <a:sym typeface="Trebuchet MS"/>
              </a:rPr>
              <a:t>is how quickly you can recover from something that wasn’t planned or expected.</a:t>
            </a:r>
            <a:endParaRPr dirty="0"/>
          </a:p>
          <a:p>
            <a:pPr marL="342900" marR="0" lvl="0" indent="-342900" algn="l" rtl="0">
              <a:spcBef>
                <a:spcPts val="800"/>
              </a:spcBef>
              <a:spcAft>
                <a:spcPts val="0"/>
              </a:spcAft>
              <a:buClr>
                <a:schemeClr val="accent3"/>
              </a:buClr>
              <a:buSzPts val="1440"/>
              <a:buFont typeface="Noto Sans Symbols"/>
              <a:buChar char="►"/>
            </a:pPr>
            <a:r>
              <a:rPr lang="en-US" sz="1800" dirty="0">
                <a:solidFill>
                  <a:srgbClr val="3F3F3F"/>
                </a:solidFill>
                <a:latin typeface="Trebuchet MS"/>
                <a:ea typeface="Trebuchet MS"/>
                <a:cs typeface="Trebuchet MS"/>
                <a:sym typeface="Trebuchet MS"/>
              </a:rPr>
              <a:t>The skill of change resilience is something that can be learned.</a:t>
            </a:r>
            <a:endParaRPr dirty="0"/>
          </a:p>
          <a:p>
            <a:pPr marL="742950" marR="0" lvl="1" indent="-28575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Change resilience is a skill that involves:</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Allowing yourself time to get used to the change</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Seeing the good things the change presents</a:t>
            </a:r>
            <a:endParaRPr dirty="0"/>
          </a:p>
          <a:p>
            <a:pPr marL="1143000" marR="0" lvl="2" indent="-228600" algn="l" rtl="0">
              <a:spcBef>
                <a:spcPts val="800"/>
              </a:spcBef>
              <a:spcAft>
                <a:spcPts val="0"/>
              </a:spcAft>
              <a:buClr>
                <a:schemeClr val="accent3"/>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Making change a part of your life</a:t>
            </a:r>
            <a:endParaRPr dirty="0"/>
          </a:p>
        </p:txBody>
      </p:sp>
      <p:sp>
        <p:nvSpPr>
          <p:cNvPr id="9" name="Google Shape;1046;p22">
            <a:extLst>
              <a:ext uri="{FF2B5EF4-FFF2-40B4-BE49-F238E27FC236}">
                <a16:creationId xmlns:a16="http://schemas.microsoft.com/office/drawing/2014/main" id="{CA2158D6-6E1C-B4E2-D858-120CF6E0377D}"/>
              </a:ext>
            </a:extLst>
          </p:cNvPr>
          <p:cNvSpPr txBox="1"/>
          <p:nvPr/>
        </p:nvSpPr>
        <p:spPr>
          <a:xfrm>
            <a:off x="525663" y="310020"/>
            <a:ext cx="4924642"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i="1" dirty="0">
                <a:solidFill>
                  <a:srgbClr val="593470"/>
                </a:solidFill>
                <a:latin typeface="Trebuchet MS"/>
                <a:ea typeface="Trebuchet MS"/>
                <a:cs typeface="Trebuchet MS"/>
                <a:sym typeface="Trebuchet MS"/>
              </a:rPr>
              <a:t>Positive skills </a:t>
            </a:r>
            <a:endParaRPr sz="35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38907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0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10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0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10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10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1000"/>
                                        <p:tgtEl>
                                          <p:spTgt spid="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1000"/>
                                        <p:tgtEl>
                                          <p:spTgt spid="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1000"/>
                                        <p:tgtEl>
                                          <p:spTgt spid="7">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1000"/>
                                        <p:tgtEl>
                                          <p:spTgt spid="7">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1000"/>
                                        <p:tgtEl>
                                          <p:spTgt spid="8">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1000"/>
                                        <p:tgtEl>
                                          <p:spTgt spid="8">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fade">
                                      <p:cBhvr>
                                        <p:cTn id="58" dur="1000"/>
                                        <p:tgtEl>
                                          <p:spTgt spid="8">
                                            <p:txEl>
                                              <p:pRg st="4" end="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Effect transition="in" filter="fade">
                                      <p:cBhvr>
                                        <p:cTn id="61" dur="1000"/>
                                        <p:tgtEl>
                                          <p:spTgt spid="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8">
                                            <p:txEl>
                                              <p:pRg st="0" end="0"/>
                                            </p:txEl>
                                          </p:spTgt>
                                        </p:tgtEl>
                                      </p:cBhvr>
                                    </p:animEffect>
                                    <p:set>
                                      <p:cBhvr>
                                        <p:cTn id="66" dur="1" fill="hold">
                                          <p:stCondLst>
                                            <p:cond delay="500"/>
                                          </p:stCondLst>
                                        </p:cTn>
                                        <p:tgtEl>
                                          <p:spTgt spid="8">
                                            <p:txEl>
                                              <p:pRg st="0" end="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xEl>
                                              <p:pRg st="1" end="1"/>
                                            </p:txEl>
                                          </p:spTgt>
                                        </p:tgtEl>
                                      </p:cBhvr>
                                    </p:animEffect>
                                    <p:set>
                                      <p:cBhvr>
                                        <p:cTn id="71" dur="1" fill="hold">
                                          <p:stCondLst>
                                            <p:cond delay="500"/>
                                          </p:stCondLst>
                                        </p:cTn>
                                        <p:tgtEl>
                                          <p:spTgt spid="8">
                                            <p:txEl>
                                              <p:pRg st="1" end="1"/>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8">
                                            <p:txEl>
                                              <p:pRg st="2" end="2"/>
                                            </p:txEl>
                                          </p:spTgt>
                                        </p:tgtEl>
                                      </p:cBhvr>
                                    </p:animEffect>
                                    <p:set>
                                      <p:cBhvr>
                                        <p:cTn id="76" dur="1" fill="hold">
                                          <p:stCondLst>
                                            <p:cond delay="500"/>
                                          </p:stCondLst>
                                        </p:cTn>
                                        <p:tgtEl>
                                          <p:spTgt spid="8">
                                            <p:txEl>
                                              <p:pRg st="2" end="2"/>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8">
                                            <p:txEl>
                                              <p:pRg st="3" end="3"/>
                                            </p:txEl>
                                          </p:spTgt>
                                        </p:tgtEl>
                                      </p:cBhvr>
                                    </p:animEffect>
                                    <p:set>
                                      <p:cBhvr>
                                        <p:cTn id="81" dur="1" fill="hold">
                                          <p:stCondLst>
                                            <p:cond delay="500"/>
                                          </p:stCondLst>
                                        </p:cTn>
                                        <p:tgtEl>
                                          <p:spTgt spid="8">
                                            <p:txEl>
                                              <p:pRg st="3" end="3"/>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8">
                                            <p:txEl>
                                              <p:pRg st="4" end="4"/>
                                            </p:txEl>
                                          </p:spTgt>
                                        </p:tgtEl>
                                      </p:cBhvr>
                                    </p:animEffect>
                                    <p:set>
                                      <p:cBhvr>
                                        <p:cTn id="86" dur="1" fill="hold">
                                          <p:stCondLst>
                                            <p:cond delay="500"/>
                                          </p:stCondLst>
                                        </p:cTn>
                                        <p:tgtEl>
                                          <p:spTgt spid="8">
                                            <p:txEl>
                                              <p:pRg st="4" end="4"/>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8">
                                            <p:txEl>
                                              <p:pRg st="5" end="5"/>
                                            </p:txEl>
                                          </p:spTgt>
                                        </p:tgtEl>
                                      </p:cBhvr>
                                    </p:animEffect>
                                    <p:set>
                                      <p:cBhvr>
                                        <p:cTn id="91" dur="1" fill="hold">
                                          <p:stCondLst>
                                            <p:cond delay="500"/>
                                          </p:stCondLst>
                                        </p:cTn>
                                        <p:tgtEl>
                                          <p:spTgt spid="8">
                                            <p:txEl>
                                              <p:pRg st="5" end="5"/>
                                            </p:txEl>
                                          </p:spTgt>
                                        </p:tgtEl>
                                        <p:attrNameLst>
                                          <p:attrName>style.visibility</p:attrName>
                                        </p:attrNameLst>
                                      </p:cBhvr>
                                      <p:to>
                                        <p:strVal val="hidden"/>
                                      </p:to>
                                    </p:set>
                                  </p:childTnLst>
                                </p:cTn>
                              </p:par>
                              <p:par>
                                <p:cTn id="92" presetID="10" presetClass="entr" presetSubtype="0"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1"/>
        <p:cNvGrpSpPr/>
        <p:nvPr/>
      </p:nvGrpSpPr>
      <p:grpSpPr>
        <a:xfrm>
          <a:off x="0" y="0"/>
          <a:ext cx="0" cy="0"/>
          <a:chOff x="0" y="0"/>
          <a:chExt cx="0" cy="0"/>
        </a:xfrm>
      </p:grpSpPr>
      <p:sp>
        <p:nvSpPr>
          <p:cNvPr id="1052" name="Google Shape;1052;p23"/>
          <p:cNvSpPr txBox="1">
            <a:spLocks noGrp="1"/>
          </p:cNvSpPr>
          <p:nvPr>
            <p:ph type="title"/>
          </p:nvPr>
        </p:nvSpPr>
        <p:spPr>
          <a:xfrm>
            <a:off x="668867" y="246731"/>
            <a:ext cx="8596668" cy="1320800"/>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rgbClr val="593470"/>
              </a:buClr>
              <a:buSzPts val="3600"/>
              <a:buFont typeface="Trebuchet MS"/>
              <a:buNone/>
            </a:pPr>
            <a:r>
              <a:rPr lang="en-US" b="1" dirty="0">
                <a:solidFill>
                  <a:srgbClr val="593470"/>
                </a:solidFill>
              </a:rPr>
              <a:t>Building your Confidence</a:t>
            </a:r>
            <a:endParaRPr sz="2200" i="1" dirty="0">
              <a:solidFill>
                <a:srgbClr val="593470"/>
              </a:solidFill>
            </a:endParaRPr>
          </a:p>
        </p:txBody>
      </p:sp>
      <p:grpSp>
        <p:nvGrpSpPr>
          <p:cNvPr id="1053" name="Google Shape;1053;p23"/>
          <p:cNvGrpSpPr/>
          <p:nvPr/>
        </p:nvGrpSpPr>
        <p:grpSpPr>
          <a:xfrm>
            <a:off x="745602" y="3600081"/>
            <a:ext cx="2405438" cy="1633195"/>
            <a:chOff x="738377" y="4484803"/>
            <a:chExt cx="2692400" cy="1905000"/>
          </a:xfrm>
        </p:grpSpPr>
        <p:pic>
          <p:nvPicPr>
            <p:cNvPr id="1054" name="Google Shape;1054;p23"/>
            <p:cNvPicPr preferRelativeResize="0"/>
            <p:nvPr/>
          </p:nvPicPr>
          <p:blipFill rotWithShape="1">
            <a:blip r:embed="rId3">
              <a:alphaModFix/>
            </a:blip>
            <a:srcRect/>
            <a:stretch/>
          </p:blipFill>
          <p:spPr>
            <a:xfrm>
              <a:off x="738377" y="4484803"/>
              <a:ext cx="2692400" cy="1905000"/>
            </a:xfrm>
            <a:prstGeom prst="rect">
              <a:avLst/>
            </a:prstGeom>
            <a:noFill/>
            <a:ln>
              <a:noFill/>
            </a:ln>
          </p:spPr>
        </p:pic>
        <p:sp>
          <p:nvSpPr>
            <p:cNvPr id="1055" name="Google Shape;1055;p23"/>
            <p:cNvSpPr txBox="1"/>
            <p:nvPr/>
          </p:nvSpPr>
          <p:spPr>
            <a:xfrm>
              <a:off x="1208671" y="5006504"/>
              <a:ext cx="1751812" cy="861596"/>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1" dirty="0">
                  <a:solidFill>
                    <a:schemeClr val="accent3"/>
                  </a:solidFill>
                  <a:latin typeface="Trebuchet MS"/>
                  <a:ea typeface="Trebuchet MS"/>
                  <a:cs typeface="Trebuchet MS"/>
                  <a:sym typeface="Trebuchet MS"/>
                </a:rPr>
                <a:t>Reframe your discouraging thoughts.</a:t>
              </a:r>
              <a:endParaRPr dirty="0"/>
            </a:p>
          </p:txBody>
        </p:sp>
      </p:grpSp>
      <p:pic>
        <p:nvPicPr>
          <p:cNvPr id="1056" name="Google Shape;1056;p23"/>
          <p:cNvPicPr preferRelativeResize="0">
            <a:picLocks noGrp="1"/>
          </p:cNvPicPr>
          <p:nvPr>
            <p:ph type="body" idx="1"/>
          </p:nvPr>
        </p:nvPicPr>
        <p:blipFill rotWithShape="1">
          <a:blip r:embed="rId4">
            <a:alphaModFix/>
          </a:blip>
          <a:srcRect/>
          <a:stretch/>
        </p:blipFill>
        <p:spPr>
          <a:xfrm>
            <a:off x="309689" y="2167470"/>
            <a:ext cx="2411111" cy="1607407"/>
          </a:xfrm>
          <a:prstGeom prst="roundRect">
            <a:avLst>
              <a:gd name="adj" fmla="val 16667"/>
            </a:avLst>
          </a:prstGeom>
          <a:noFill/>
          <a:ln w="9525" cap="flat" cmpd="sng">
            <a:solidFill>
              <a:schemeClr val="accent1"/>
            </a:solidFill>
            <a:prstDash val="solid"/>
            <a:round/>
            <a:headEnd type="none" w="sm" len="sm"/>
            <a:tailEnd type="none" w="sm" len="sm"/>
          </a:ln>
          <a:effectLst>
            <a:outerShdw blurRad="76200" dist="38100" dir="7800000" algn="tl" rotWithShape="0">
              <a:srgbClr val="000000">
                <a:alpha val="40000"/>
              </a:srgbClr>
            </a:outerShdw>
          </a:effectLst>
        </p:spPr>
      </p:pic>
      <p:sp>
        <p:nvSpPr>
          <p:cNvPr id="1057" name="Google Shape;1057;p23"/>
          <p:cNvSpPr txBox="1"/>
          <p:nvPr/>
        </p:nvSpPr>
        <p:spPr>
          <a:xfrm>
            <a:off x="4048855" y="1505597"/>
            <a:ext cx="55015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Think positively whenever possible: </a:t>
            </a:r>
            <a:r>
              <a:rPr lang="en-US" sz="1400" dirty="0">
                <a:solidFill>
                  <a:schemeClr val="dk1"/>
                </a:solidFill>
                <a:latin typeface="Trebuchet MS"/>
                <a:ea typeface="Trebuchet MS"/>
                <a:cs typeface="Trebuchet MS"/>
                <a:sym typeface="Trebuchet MS"/>
              </a:rPr>
              <a:t>Everyday we think about situations and make decisions based off our thoughts.</a:t>
            </a:r>
            <a:endParaRPr dirty="0"/>
          </a:p>
        </p:txBody>
      </p:sp>
      <p:sp>
        <p:nvSpPr>
          <p:cNvPr id="1058" name="Google Shape;1058;p23"/>
          <p:cNvSpPr txBox="1"/>
          <p:nvPr/>
        </p:nvSpPr>
        <p:spPr>
          <a:xfrm>
            <a:off x="4048856" y="2288971"/>
            <a:ext cx="55015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Use positive affirmations daily: </a:t>
            </a:r>
            <a:r>
              <a:rPr lang="en-US" sz="1400" dirty="0">
                <a:solidFill>
                  <a:schemeClr val="dk1"/>
                </a:solidFill>
                <a:latin typeface="Trebuchet MS"/>
                <a:ea typeface="Trebuchet MS"/>
                <a:cs typeface="Trebuchet MS"/>
                <a:sym typeface="Trebuchet MS"/>
              </a:rPr>
              <a:t>repeated affirmations bolster our personal power, making us less susceptible to threats </a:t>
            </a:r>
            <a:endParaRPr dirty="0"/>
          </a:p>
        </p:txBody>
      </p:sp>
      <p:sp>
        <p:nvSpPr>
          <p:cNvPr id="1059" name="Google Shape;1059;p23"/>
          <p:cNvSpPr txBox="1"/>
          <p:nvPr/>
        </p:nvSpPr>
        <p:spPr>
          <a:xfrm>
            <a:off x="4048856" y="3055252"/>
            <a:ext cx="5501537"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Write a self-confidence letter to yourself:</a:t>
            </a:r>
            <a:r>
              <a:rPr lang="en-US" sz="1800" dirty="0">
                <a:solidFill>
                  <a:schemeClr val="dk1"/>
                </a:solidFill>
                <a:latin typeface="Trebuchet MS"/>
                <a:ea typeface="Trebuchet MS"/>
                <a:cs typeface="Trebuchet MS"/>
                <a:sym typeface="Trebuchet MS"/>
              </a:rPr>
              <a:t> </a:t>
            </a:r>
            <a:r>
              <a:rPr lang="en-US" sz="1400" dirty="0">
                <a:solidFill>
                  <a:schemeClr val="dk1"/>
                </a:solidFill>
                <a:latin typeface="Trebuchet MS"/>
                <a:ea typeface="Trebuchet MS"/>
                <a:cs typeface="Trebuchet MS"/>
                <a:sym typeface="Trebuchet MS"/>
              </a:rPr>
              <a:t>The intention is to reaffirm how special you are, that you are loved and can achieve great things. This is only for you!</a:t>
            </a:r>
            <a:endParaRPr dirty="0"/>
          </a:p>
        </p:txBody>
      </p:sp>
      <p:sp>
        <p:nvSpPr>
          <p:cNvPr id="1060" name="Google Shape;1060;p23"/>
          <p:cNvSpPr txBox="1"/>
          <p:nvPr/>
        </p:nvSpPr>
        <p:spPr>
          <a:xfrm>
            <a:off x="4048857" y="4822732"/>
            <a:ext cx="55015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Take bite-sized chunks</a:t>
            </a:r>
            <a:r>
              <a:rPr lang="en-US" sz="1800" dirty="0">
                <a:solidFill>
                  <a:schemeClr val="dk1"/>
                </a:solidFill>
                <a:latin typeface="Trebuchet MS"/>
                <a:ea typeface="Trebuchet MS"/>
                <a:cs typeface="Trebuchet MS"/>
                <a:sym typeface="Trebuchet MS"/>
              </a:rPr>
              <a:t>: </a:t>
            </a:r>
            <a:r>
              <a:rPr lang="en-US" sz="1400" dirty="0">
                <a:solidFill>
                  <a:schemeClr val="dk1"/>
                </a:solidFill>
                <a:latin typeface="Trebuchet MS"/>
                <a:ea typeface="Trebuchet MS"/>
                <a:cs typeface="Trebuchet MS"/>
                <a:sym typeface="Trebuchet MS"/>
              </a:rPr>
              <a:t>To avoid felling overwhelmed tackle things in smaller more reasonable pieces.</a:t>
            </a:r>
            <a:endParaRPr dirty="0"/>
          </a:p>
        </p:txBody>
      </p:sp>
      <p:sp>
        <p:nvSpPr>
          <p:cNvPr id="1061" name="Google Shape;1061;p23"/>
          <p:cNvSpPr txBox="1"/>
          <p:nvPr/>
        </p:nvSpPr>
        <p:spPr>
          <a:xfrm>
            <a:off x="4048856" y="4056927"/>
            <a:ext cx="55015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Use SMART goals: </a:t>
            </a:r>
            <a:r>
              <a:rPr lang="en-US" sz="1400" dirty="0">
                <a:solidFill>
                  <a:schemeClr val="dk1"/>
                </a:solidFill>
                <a:latin typeface="Trebuchet MS"/>
                <a:ea typeface="Trebuchet MS"/>
                <a:cs typeface="Trebuchet MS"/>
                <a:sym typeface="Trebuchet MS"/>
              </a:rPr>
              <a:t>specific, measurable, achievable, relevant, time-based tasks.</a:t>
            </a:r>
            <a:endParaRPr dirty="0"/>
          </a:p>
        </p:txBody>
      </p:sp>
      <p:sp>
        <p:nvSpPr>
          <p:cNvPr id="1062" name="Google Shape;1062;p23"/>
          <p:cNvSpPr txBox="1"/>
          <p:nvPr/>
        </p:nvSpPr>
        <p:spPr>
          <a:xfrm>
            <a:off x="4048857" y="5604269"/>
            <a:ext cx="55015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3"/>
                </a:solidFill>
                <a:latin typeface="Trebuchet MS"/>
                <a:ea typeface="Trebuchet MS"/>
                <a:cs typeface="Trebuchet MS"/>
                <a:sym typeface="Trebuchet MS"/>
              </a:rPr>
              <a:t>Celebrate success: </a:t>
            </a:r>
            <a:r>
              <a:rPr lang="en-US" sz="1400" dirty="0">
                <a:solidFill>
                  <a:schemeClr val="dk1"/>
                </a:solidFill>
                <a:latin typeface="Trebuchet MS"/>
                <a:ea typeface="Trebuchet MS"/>
                <a:cs typeface="Trebuchet MS"/>
                <a:sym typeface="Trebuchet MS"/>
              </a:rPr>
              <a:t>Moments spent celebrating successes mentally and emotionally sets us up for more wins</a:t>
            </a:r>
            <a:endParaRPr dirty="0"/>
          </a:p>
        </p:txBody>
      </p:sp>
      <p:sp>
        <p:nvSpPr>
          <p:cNvPr id="1063" name="Google Shape;1063;p23"/>
          <p:cNvSpPr txBox="1"/>
          <p:nvPr/>
        </p:nvSpPr>
        <p:spPr>
          <a:xfrm>
            <a:off x="668867" y="429207"/>
            <a:ext cx="8596668" cy="1138323"/>
          </a:xfrm>
          <a:prstGeom prst="rect">
            <a:avLst/>
          </a:prstGeom>
          <a:noFill/>
          <a:ln>
            <a:noFill/>
          </a:ln>
        </p:spPr>
        <p:txBody>
          <a:bodyPr spcFirstLastPara="1" wrap="square" lIns="90000" tIns="45700" rIns="91425" bIns="45700" anchor="t" anchorCtr="0">
            <a:noAutofit/>
          </a:bodyPr>
          <a:lstStyle/>
          <a:p>
            <a:pPr marL="0" marR="0" lvl="0" indent="5472000" algn="l" rtl="0">
              <a:spcBef>
                <a:spcPts val="0"/>
              </a:spcBef>
              <a:spcAft>
                <a:spcPts val="0"/>
              </a:spcAft>
              <a:buClr>
                <a:srgbClr val="593470"/>
              </a:buClr>
              <a:buSzPts val="2200"/>
              <a:buFont typeface="Trebuchet MS"/>
              <a:buNone/>
            </a:pPr>
            <a:r>
              <a:rPr lang="en-US" sz="2200" i="1" dirty="0">
                <a:solidFill>
                  <a:srgbClr val="593470"/>
                </a:solidFill>
                <a:latin typeface="Trebuchet MS"/>
                <a:ea typeface="Trebuchet MS"/>
                <a:cs typeface="Trebuchet MS"/>
                <a:sym typeface="Trebuchet MS"/>
              </a:rPr>
              <a:t>elevates your performance in all aspects of your life.</a:t>
            </a:r>
            <a:endParaRPr dirty="0"/>
          </a:p>
        </p:txBody>
      </p:sp>
      <p:pic>
        <p:nvPicPr>
          <p:cNvPr id="1064" name="Google Shape;1064;p23" descr="Open envelope with solid fill"/>
          <p:cNvPicPr preferRelativeResize="0"/>
          <p:nvPr/>
        </p:nvPicPr>
        <p:blipFill rotWithShape="1">
          <a:blip r:embed="rId5">
            <a:alphaModFix/>
          </a:blip>
          <a:srcRect/>
          <a:stretch/>
        </p:blipFill>
        <p:spPr>
          <a:xfrm>
            <a:off x="3616857" y="3239361"/>
            <a:ext cx="432000" cy="432000"/>
          </a:xfrm>
          <a:prstGeom prst="rect">
            <a:avLst/>
          </a:prstGeom>
          <a:noFill/>
          <a:ln>
            <a:noFill/>
          </a:ln>
        </p:spPr>
      </p:pic>
      <p:pic>
        <p:nvPicPr>
          <p:cNvPr id="1065" name="Google Shape;1065;p23" descr="Bullseye with solid fill"/>
          <p:cNvPicPr preferRelativeResize="0"/>
          <p:nvPr/>
        </p:nvPicPr>
        <p:blipFill rotWithShape="1">
          <a:blip r:embed="rId6">
            <a:alphaModFix/>
          </a:blip>
          <a:srcRect/>
          <a:stretch/>
        </p:blipFill>
        <p:spPr>
          <a:xfrm>
            <a:off x="3616857" y="4133314"/>
            <a:ext cx="432000" cy="432000"/>
          </a:xfrm>
          <a:prstGeom prst="rect">
            <a:avLst/>
          </a:prstGeom>
          <a:noFill/>
          <a:ln>
            <a:noFill/>
          </a:ln>
        </p:spPr>
      </p:pic>
      <p:pic>
        <p:nvPicPr>
          <p:cNvPr id="1066" name="Google Shape;1066;p23" descr="Chocolate with solid fill"/>
          <p:cNvPicPr preferRelativeResize="0"/>
          <p:nvPr/>
        </p:nvPicPr>
        <p:blipFill rotWithShape="1">
          <a:blip r:embed="rId7">
            <a:alphaModFix/>
          </a:blip>
          <a:srcRect/>
          <a:stretch/>
        </p:blipFill>
        <p:spPr>
          <a:xfrm>
            <a:off x="3616857" y="4899119"/>
            <a:ext cx="432000" cy="432000"/>
          </a:xfrm>
          <a:prstGeom prst="rect">
            <a:avLst/>
          </a:prstGeom>
          <a:noFill/>
          <a:ln>
            <a:noFill/>
          </a:ln>
        </p:spPr>
      </p:pic>
      <p:pic>
        <p:nvPicPr>
          <p:cNvPr id="1067" name="Google Shape;1067;p23" descr="Streamers with solid fill"/>
          <p:cNvPicPr preferRelativeResize="0"/>
          <p:nvPr/>
        </p:nvPicPr>
        <p:blipFill rotWithShape="1">
          <a:blip r:embed="rId8">
            <a:alphaModFix/>
          </a:blip>
          <a:srcRect/>
          <a:stretch/>
        </p:blipFill>
        <p:spPr>
          <a:xfrm>
            <a:off x="3616857" y="5680656"/>
            <a:ext cx="432000" cy="432000"/>
          </a:xfrm>
          <a:prstGeom prst="rect">
            <a:avLst/>
          </a:prstGeom>
          <a:noFill/>
          <a:ln>
            <a:noFill/>
          </a:ln>
        </p:spPr>
      </p:pic>
      <p:pic>
        <p:nvPicPr>
          <p:cNvPr id="1068" name="Google Shape;1068;p23" descr="Lightbulb and gear with solid fill"/>
          <p:cNvPicPr preferRelativeResize="0"/>
          <p:nvPr/>
        </p:nvPicPr>
        <p:blipFill rotWithShape="1">
          <a:blip r:embed="rId9">
            <a:alphaModFix/>
          </a:blip>
          <a:srcRect/>
          <a:stretch/>
        </p:blipFill>
        <p:spPr>
          <a:xfrm>
            <a:off x="3616857" y="1544660"/>
            <a:ext cx="432000" cy="432000"/>
          </a:xfrm>
          <a:prstGeom prst="rect">
            <a:avLst/>
          </a:prstGeom>
          <a:noFill/>
          <a:ln>
            <a:noFill/>
          </a:ln>
        </p:spPr>
      </p:pic>
      <p:pic>
        <p:nvPicPr>
          <p:cNvPr id="1069" name="Google Shape;1069;p23" descr="Seed Packet with solid fill"/>
          <p:cNvPicPr preferRelativeResize="0"/>
          <p:nvPr/>
        </p:nvPicPr>
        <p:blipFill rotWithShape="1">
          <a:blip r:embed="rId10">
            <a:alphaModFix/>
          </a:blip>
          <a:srcRect/>
          <a:stretch/>
        </p:blipFill>
        <p:spPr>
          <a:xfrm>
            <a:off x="3616857" y="2365358"/>
            <a:ext cx="432000" cy="43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fade">
                                      <p:cBhvr>
                                        <p:cTn id="7" dur="1500"/>
                                        <p:tgtEl>
                                          <p:spTgt spid="105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63"/>
                                        </p:tgtEl>
                                        <p:attrNameLst>
                                          <p:attrName>style.visibility</p:attrName>
                                        </p:attrNameLst>
                                      </p:cBhvr>
                                      <p:to>
                                        <p:strVal val="visible"/>
                                      </p:to>
                                    </p:set>
                                    <p:animEffect transition="in" filter="fade">
                                      <p:cBhvr>
                                        <p:cTn id="11" dur="1500"/>
                                        <p:tgtEl>
                                          <p:spTgt spid="1063"/>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1056"/>
                                        </p:tgtEl>
                                        <p:attrNameLst>
                                          <p:attrName>style.visibility</p:attrName>
                                        </p:attrNameLst>
                                      </p:cBhvr>
                                      <p:to>
                                        <p:strVal val="visible"/>
                                      </p:to>
                                    </p:set>
                                    <p:animEffect transition="in" filter="fade">
                                      <p:cBhvr>
                                        <p:cTn id="15" dur="1000"/>
                                        <p:tgtEl>
                                          <p:spTgt spid="105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053"/>
                                        </p:tgtEl>
                                        <p:attrNameLst>
                                          <p:attrName>style.visibility</p:attrName>
                                        </p:attrNameLst>
                                      </p:cBhvr>
                                      <p:to>
                                        <p:strVal val="visible"/>
                                      </p:to>
                                    </p:set>
                                    <p:animEffect transition="in" filter="fade">
                                      <p:cBhvr>
                                        <p:cTn id="19" dur="1000"/>
                                        <p:tgtEl>
                                          <p:spTgt spid="10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57"/>
                                        </p:tgtEl>
                                        <p:attrNameLst>
                                          <p:attrName>style.visibility</p:attrName>
                                        </p:attrNameLst>
                                      </p:cBhvr>
                                      <p:to>
                                        <p:strVal val="visible"/>
                                      </p:to>
                                    </p:set>
                                    <p:animEffect transition="in" filter="fade">
                                      <p:cBhvr>
                                        <p:cTn id="24" dur="1000"/>
                                        <p:tgtEl>
                                          <p:spTgt spid="1057"/>
                                        </p:tgtEl>
                                      </p:cBhvr>
                                    </p:animEffect>
                                  </p:childTnLst>
                                </p:cTn>
                              </p:par>
                              <p:par>
                                <p:cTn id="25" presetID="10" presetClass="entr" presetSubtype="0" fill="hold" nodeType="withEffect">
                                  <p:stCondLst>
                                    <p:cond delay="0"/>
                                  </p:stCondLst>
                                  <p:childTnLst>
                                    <p:set>
                                      <p:cBhvr>
                                        <p:cTn id="26" dur="1" fill="hold">
                                          <p:stCondLst>
                                            <p:cond delay="0"/>
                                          </p:stCondLst>
                                        </p:cTn>
                                        <p:tgtEl>
                                          <p:spTgt spid="1068"/>
                                        </p:tgtEl>
                                        <p:attrNameLst>
                                          <p:attrName>style.visibility</p:attrName>
                                        </p:attrNameLst>
                                      </p:cBhvr>
                                      <p:to>
                                        <p:strVal val="visible"/>
                                      </p:to>
                                    </p:set>
                                    <p:animEffect transition="in" filter="fade">
                                      <p:cBhvr>
                                        <p:cTn id="27" dur="2000"/>
                                        <p:tgtEl>
                                          <p:spTgt spid="10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8"/>
                                        </p:tgtEl>
                                        <p:attrNameLst>
                                          <p:attrName>style.visibility</p:attrName>
                                        </p:attrNameLst>
                                      </p:cBhvr>
                                      <p:to>
                                        <p:strVal val="visible"/>
                                      </p:to>
                                    </p:set>
                                    <p:animEffect transition="in" filter="fade">
                                      <p:cBhvr>
                                        <p:cTn id="32" dur="1000"/>
                                        <p:tgtEl>
                                          <p:spTgt spid="1058"/>
                                        </p:tgtEl>
                                      </p:cBhvr>
                                    </p:animEffect>
                                  </p:childTnLst>
                                </p:cTn>
                              </p:par>
                              <p:par>
                                <p:cTn id="33" presetID="10" presetClass="entr" presetSubtype="0" fill="hold" nodeType="withEffect">
                                  <p:stCondLst>
                                    <p:cond delay="0"/>
                                  </p:stCondLst>
                                  <p:childTnLst>
                                    <p:set>
                                      <p:cBhvr>
                                        <p:cTn id="34" dur="1" fill="hold">
                                          <p:stCondLst>
                                            <p:cond delay="0"/>
                                          </p:stCondLst>
                                        </p:cTn>
                                        <p:tgtEl>
                                          <p:spTgt spid="1069"/>
                                        </p:tgtEl>
                                        <p:attrNameLst>
                                          <p:attrName>style.visibility</p:attrName>
                                        </p:attrNameLst>
                                      </p:cBhvr>
                                      <p:to>
                                        <p:strVal val="visible"/>
                                      </p:to>
                                    </p:set>
                                    <p:animEffect transition="in" filter="fade">
                                      <p:cBhvr>
                                        <p:cTn id="35" dur="2000"/>
                                        <p:tgtEl>
                                          <p:spTgt spid="10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59"/>
                                        </p:tgtEl>
                                        <p:attrNameLst>
                                          <p:attrName>style.visibility</p:attrName>
                                        </p:attrNameLst>
                                      </p:cBhvr>
                                      <p:to>
                                        <p:strVal val="visible"/>
                                      </p:to>
                                    </p:set>
                                    <p:animEffect transition="in" filter="fade">
                                      <p:cBhvr>
                                        <p:cTn id="40" dur="1000"/>
                                        <p:tgtEl>
                                          <p:spTgt spid="1059"/>
                                        </p:tgtEl>
                                      </p:cBhvr>
                                    </p:animEffect>
                                  </p:childTnLst>
                                </p:cTn>
                              </p:par>
                              <p:par>
                                <p:cTn id="41" presetID="10" presetClass="entr" presetSubtype="0" fill="hold" nodeType="withEffect">
                                  <p:stCondLst>
                                    <p:cond delay="0"/>
                                  </p:stCondLst>
                                  <p:childTnLst>
                                    <p:set>
                                      <p:cBhvr>
                                        <p:cTn id="42" dur="1" fill="hold">
                                          <p:stCondLst>
                                            <p:cond delay="0"/>
                                          </p:stCondLst>
                                        </p:cTn>
                                        <p:tgtEl>
                                          <p:spTgt spid="1064"/>
                                        </p:tgtEl>
                                        <p:attrNameLst>
                                          <p:attrName>style.visibility</p:attrName>
                                        </p:attrNameLst>
                                      </p:cBhvr>
                                      <p:to>
                                        <p:strVal val="visible"/>
                                      </p:to>
                                    </p:set>
                                    <p:animEffect transition="in" filter="fade">
                                      <p:cBhvr>
                                        <p:cTn id="43" dur="2000"/>
                                        <p:tgtEl>
                                          <p:spTgt spid="106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61"/>
                                        </p:tgtEl>
                                        <p:attrNameLst>
                                          <p:attrName>style.visibility</p:attrName>
                                        </p:attrNameLst>
                                      </p:cBhvr>
                                      <p:to>
                                        <p:strVal val="visible"/>
                                      </p:to>
                                    </p:set>
                                    <p:animEffect transition="in" filter="fade">
                                      <p:cBhvr>
                                        <p:cTn id="48" dur="1000"/>
                                        <p:tgtEl>
                                          <p:spTgt spid="1061"/>
                                        </p:tgtEl>
                                      </p:cBhvr>
                                    </p:animEffect>
                                  </p:childTnLst>
                                </p:cTn>
                              </p:par>
                              <p:par>
                                <p:cTn id="49" presetID="10" presetClass="entr" presetSubtype="0" fill="hold" nodeType="withEffect">
                                  <p:stCondLst>
                                    <p:cond delay="0"/>
                                  </p:stCondLst>
                                  <p:childTnLst>
                                    <p:set>
                                      <p:cBhvr>
                                        <p:cTn id="50" dur="1" fill="hold">
                                          <p:stCondLst>
                                            <p:cond delay="0"/>
                                          </p:stCondLst>
                                        </p:cTn>
                                        <p:tgtEl>
                                          <p:spTgt spid="1065"/>
                                        </p:tgtEl>
                                        <p:attrNameLst>
                                          <p:attrName>style.visibility</p:attrName>
                                        </p:attrNameLst>
                                      </p:cBhvr>
                                      <p:to>
                                        <p:strVal val="visible"/>
                                      </p:to>
                                    </p:set>
                                    <p:animEffect transition="in" filter="fade">
                                      <p:cBhvr>
                                        <p:cTn id="51" dur="2000"/>
                                        <p:tgtEl>
                                          <p:spTgt spid="10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60"/>
                                        </p:tgtEl>
                                        <p:attrNameLst>
                                          <p:attrName>style.visibility</p:attrName>
                                        </p:attrNameLst>
                                      </p:cBhvr>
                                      <p:to>
                                        <p:strVal val="visible"/>
                                      </p:to>
                                    </p:set>
                                    <p:animEffect transition="in" filter="fade">
                                      <p:cBhvr>
                                        <p:cTn id="56" dur="1000"/>
                                        <p:tgtEl>
                                          <p:spTgt spid="1060"/>
                                        </p:tgtEl>
                                      </p:cBhvr>
                                    </p:animEffect>
                                  </p:childTnLst>
                                </p:cTn>
                              </p:par>
                              <p:par>
                                <p:cTn id="57" presetID="10" presetClass="entr" presetSubtype="0" fill="hold" nodeType="withEffect">
                                  <p:stCondLst>
                                    <p:cond delay="0"/>
                                  </p:stCondLst>
                                  <p:childTnLst>
                                    <p:set>
                                      <p:cBhvr>
                                        <p:cTn id="58" dur="1" fill="hold">
                                          <p:stCondLst>
                                            <p:cond delay="0"/>
                                          </p:stCondLst>
                                        </p:cTn>
                                        <p:tgtEl>
                                          <p:spTgt spid="1066"/>
                                        </p:tgtEl>
                                        <p:attrNameLst>
                                          <p:attrName>style.visibility</p:attrName>
                                        </p:attrNameLst>
                                      </p:cBhvr>
                                      <p:to>
                                        <p:strVal val="visible"/>
                                      </p:to>
                                    </p:set>
                                    <p:animEffect transition="in" filter="fade">
                                      <p:cBhvr>
                                        <p:cTn id="59" dur="2000"/>
                                        <p:tgtEl>
                                          <p:spTgt spid="106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62"/>
                                        </p:tgtEl>
                                        <p:attrNameLst>
                                          <p:attrName>style.visibility</p:attrName>
                                        </p:attrNameLst>
                                      </p:cBhvr>
                                      <p:to>
                                        <p:strVal val="visible"/>
                                      </p:to>
                                    </p:set>
                                    <p:animEffect transition="in" filter="fade">
                                      <p:cBhvr>
                                        <p:cTn id="64" dur="1000"/>
                                        <p:tgtEl>
                                          <p:spTgt spid="1062"/>
                                        </p:tgtEl>
                                      </p:cBhvr>
                                    </p:animEffect>
                                  </p:childTnLst>
                                </p:cTn>
                              </p:par>
                              <p:par>
                                <p:cTn id="65" presetID="10" presetClass="entr" presetSubtype="0" fill="hold" nodeType="withEffect">
                                  <p:stCondLst>
                                    <p:cond delay="0"/>
                                  </p:stCondLst>
                                  <p:childTnLst>
                                    <p:set>
                                      <p:cBhvr>
                                        <p:cTn id="66" dur="1" fill="hold">
                                          <p:stCondLst>
                                            <p:cond delay="0"/>
                                          </p:stCondLst>
                                        </p:cTn>
                                        <p:tgtEl>
                                          <p:spTgt spid="1067"/>
                                        </p:tgtEl>
                                        <p:attrNameLst>
                                          <p:attrName>style.visibility</p:attrName>
                                        </p:attrNameLst>
                                      </p:cBhvr>
                                      <p:to>
                                        <p:strVal val="visible"/>
                                      </p:to>
                                    </p:set>
                                    <p:animEffect transition="in" filter="fade">
                                      <p:cBhvr>
                                        <p:cTn id="67" dur="20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EF7FB"/>
            </a:gs>
            <a:gs pos="74000">
              <a:srgbClr val="FACEE6"/>
            </a:gs>
            <a:gs pos="83000">
              <a:srgbClr val="FACEE6"/>
            </a:gs>
            <a:gs pos="100000">
              <a:srgbClr val="FBDEEF"/>
            </a:gs>
          </a:gsLst>
          <a:lin ang="5400000" scaled="0"/>
        </a:gradFill>
        <a:effectLst/>
      </p:bgPr>
    </p:bg>
    <p:spTree>
      <p:nvGrpSpPr>
        <p:cNvPr id="1" name="Shape 1073"/>
        <p:cNvGrpSpPr/>
        <p:nvPr/>
      </p:nvGrpSpPr>
      <p:grpSpPr>
        <a:xfrm>
          <a:off x="0" y="0"/>
          <a:ext cx="0" cy="0"/>
          <a:chOff x="0" y="0"/>
          <a:chExt cx="0" cy="0"/>
        </a:xfrm>
      </p:grpSpPr>
      <p:sp>
        <p:nvSpPr>
          <p:cNvPr id="1074" name="Google Shape;1074;p24"/>
          <p:cNvSpPr txBox="1">
            <a:spLocks noGrp="1"/>
          </p:cNvSpPr>
          <p:nvPr>
            <p:ph type="ctrTitle"/>
          </p:nvPr>
        </p:nvSpPr>
        <p:spPr>
          <a:xfrm>
            <a:off x="4974337" y="1265314"/>
            <a:ext cx="4299666" cy="324913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5E1A37"/>
              </a:buClr>
              <a:buSzPts val="5400"/>
              <a:buFont typeface="Trebuchet MS"/>
              <a:buNone/>
            </a:pPr>
            <a:r>
              <a:rPr lang="en-US" dirty="0">
                <a:solidFill>
                  <a:srgbClr val="5E1A37"/>
                </a:solidFill>
              </a:rPr>
              <a:t>Technology</a:t>
            </a:r>
            <a:endParaRPr dirty="0"/>
          </a:p>
        </p:txBody>
      </p:sp>
      <p:sp>
        <p:nvSpPr>
          <p:cNvPr id="1075" name="Google Shape;1075;p24"/>
          <p:cNvSpPr txBox="1">
            <a:spLocks noGrp="1"/>
          </p:cNvSpPr>
          <p:nvPr>
            <p:ph type="subTitle" idx="1"/>
          </p:nvPr>
        </p:nvSpPr>
        <p:spPr>
          <a:xfrm>
            <a:off x="4974336" y="4514446"/>
            <a:ext cx="4299666" cy="87104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t> </a:t>
            </a:r>
            <a:endParaRPr dirty="0"/>
          </a:p>
        </p:txBody>
      </p:sp>
      <p:pic>
        <p:nvPicPr>
          <p:cNvPr id="1076" name="Google Shape;1076;p24" descr="Television with solid fill"/>
          <p:cNvPicPr preferRelativeResize="0"/>
          <p:nvPr/>
        </p:nvPicPr>
        <p:blipFill rotWithShape="1">
          <a:blip r:embed="rId3">
            <a:alphaModFix/>
          </a:blip>
          <a:srcRect/>
          <a:stretch/>
        </p:blipFill>
        <p:spPr>
          <a:xfrm>
            <a:off x="888604" y="1550139"/>
            <a:ext cx="3765692" cy="37656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4"/>
                                        </p:tgtEl>
                                        <p:attrNameLst>
                                          <p:attrName>style.visibility</p:attrName>
                                        </p:attrNameLst>
                                      </p:cBhvr>
                                      <p:to>
                                        <p:strVal val="visible"/>
                                      </p:to>
                                    </p:set>
                                    <p:animEffect transition="in" filter="fade">
                                      <p:cBhvr>
                                        <p:cTn id="7" dur="800"/>
                                        <p:tgtEl>
                                          <p:spTgt spid="107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075">
                                            <p:txEl>
                                              <p:pRg st="0" end="0"/>
                                            </p:txEl>
                                          </p:spTgt>
                                        </p:tgtEl>
                                        <p:attrNameLst>
                                          <p:attrName>style.visibility</p:attrName>
                                        </p:attrNameLst>
                                      </p:cBhvr>
                                      <p:to>
                                        <p:strVal val="visible"/>
                                      </p:to>
                                    </p:set>
                                    <p:animEffect transition="in" filter="fade">
                                      <p:cBhvr>
                                        <p:cTn id="11" dur="800"/>
                                        <p:tgtEl>
                                          <p:spTgt spid="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EA3C9E"/>
              </a:buClr>
              <a:buSzPts val="3600"/>
              <a:buFont typeface="Trebuchet MS"/>
              <a:buNone/>
            </a:pPr>
            <a:r>
              <a:rPr lang="en-US" dirty="0"/>
              <a:t>Technology is an essential tool in today’s techy revolution for Career Building</a:t>
            </a:r>
            <a:endParaRPr dirty="0"/>
          </a:p>
        </p:txBody>
      </p:sp>
      <p:sp>
        <p:nvSpPr>
          <p:cNvPr id="1082" name="Google Shape;1082;p25"/>
          <p:cNvSpPr txBox="1">
            <a:spLocks noGrp="1"/>
          </p:cNvSpPr>
          <p:nvPr>
            <p:ph type="body" idx="1"/>
          </p:nvPr>
        </p:nvSpPr>
        <p:spPr>
          <a:xfrm>
            <a:off x="6416039" y="2160589"/>
            <a:ext cx="2927185"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200"/>
              <a:buChar char="►"/>
            </a:pPr>
            <a:r>
              <a:rPr lang="en-US" sz="1500" dirty="0"/>
              <a:t>Technology is the backbone of modern careers</a:t>
            </a:r>
            <a:endParaRPr dirty="0"/>
          </a:p>
          <a:p>
            <a:pPr marL="342900" lvl="0" indent="-342900" algn="l" rtl="0">
              <a:spcBef>
                <a:spcPts val="1000"/>
              </a:spcBef>
              <a:spcAft>
                <a:spcPts val="0"/>
              </a:spcAft>
              <a:buSzPts val="1200"/>
              <a:buChar char="►"/>
            </a:pPr>
            <a:r>
              <a:rPr lang="en-US" sz="1500" dirty="0"/>
              <a:t>Digital skills is equivalent to new literacy skills</a:t>
            </a:r>
            <a:endParaRPr dirty="0"/>
          </a:p>
          <a:p>
            <a:pPr marL="342900" lvl="0" indent="-342900" algn="l" rtl="0">
              <a:spcBef>
                <a:spcPts val="1000"/>
              </a:spcBef>
              <a:spcAft>
                <a:spcPts val="0"/>
              </a:spcAft>
              <a:buSzPts val="1200"/>
              <a:buChar char="►"/>
            </a:pPr>
            <a:r>
              <a:rPr lang="en-US" sz="1500" dirty="0"/>
              <a:t>Adaptability and life-long learning are essential</a:t>
            </a:r>
            <a:endParaRPr dirty="0"/>
          </a:p>
        </p:txBody>
      </p:sp>
      <p:pic>
        <p:nvPicPr>
          <p:cNvPr id="1083" name="Google Shape;1083;p25" title="Windmills on a mountain"/>
          <p:cNvPicPr preferRelativeResize="0"/>
          <p:nvPr/>
        </p:nvPicPr>
        <p:blipFill rotWithShape="1">
          <a:blip r:embed="rId3">
            <a:alphaModFix/>
          </a:blip>
          <a:srcRect/>
          <a:stretch/>
        </p:blipFill>
        <p:spPr>
          <a:xfrm>
            <a:off x="817474" y="2159331"/>
            <a:ext cx="5283289" cy="2971849"/>
          </a:xfrm>
          <a:prstGeom prst="rect">
            <a:avLst/>
          </a:prstGeom>
          <a:noFill/>
          <a:ln>
            <a:noFill/>
          </a:ln>
        </p:spPr>
      </p:pic>
      <p:pic>
        <p:nvPicPr>
          <p:cNvPr id="1084" name="Google Shape;1084;p25" descr="A logo of a company&#10;&#10;AI-generated content may be incorrect."/>
          <p:cNvPicPr preferRelativeResize="0"/>
          <p:nvPr/>
        </p:nvPicPr>
        <p:blipFill rotWithShape="1">
          <a:blip r:embed="rId4">
            <a:alphaModFix/>
          </a:blip>
          <a:srcRect/>
          <a:stretch/>
        </p:blipFill>
        <p:spPr>
          <a:xfrm>
            <a:off x="8285373" y="4100975"/>
            <a:ext cx="2746254" cy="27462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3"/>
                                        </p:tgtEl>
                                        <p:attrNameLst>
                                          <p:attrName>style.visibility</p:attrName>
                                        </p:attrNameLst>
                                      </p:cBhvr>
                                      <p:to>
                                        <p:strVal val="visible"/>
                                      </p:to>
                                    </p:set>
                                    <p:animEffect transition="in" filter="fade">
                                      <p:cBhvr>
                                        <p:cTn id="7" dur="5000"/>
                                        <p:tgtEl>
                                          <p:spTgt spid="1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2">
                                            <p:txEl>
                                              <p:pRg st="0" end="0"/>
                                            </p:txEl>
                                          </p:spTgt>
                                        </p:tgtEl>
                                        <p:attrNameLst>
                                          <p:attrName>style.visibility</p:attrName>
                                        </p:attrNameLst>
                                      </p:cBhvr>
                                      <p:to>
                                        <p:strVal val="visible"/>
                                      </p:to>
                                    </p:set>
                                    <p:animEffect transition="in" filter="fade">
                                      <p:cBhvr>
                                        <p:cTn id="12" dur="1000"/>
                                        <p:tgtEl>
                                          <p:spTgt spid="1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2">
                                            <p:txEl>
                                              <p:pRg st="1" end="1"/>
                                            </p:txEl>
                                          </p:spTgt>
                                        </p:tgtEl>
                                        <p:attrNameLst>
                                          <p:attrName>style.visibility</p:attrName>
                                        </p:attrNameLst>
                                      </p:cBhvr>
                                      <p:to>
                                        <p:strVal val="visible"/>
                                      </p:to>
                                    </p:set>
                                    <p:animEffect transition="in" filter="fade">
                                      <p:cBhvr>
                                        <p:cTn id="17" dur="1000"/>
                                        <p:tgtEl>
                                          <p:spTgt spid="1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2">
                                            <p:txEl>
                                              <p:pRg st="2" end="2"/>
                                            </p:txEl>
                                          </p:spTgt>
                                        </p:tgtEl>
                                        <p:attrNameLst>
                                          <p:attrName>style.visibility</p:attrName>
                                        </p:attrNameLst>
                                      </p:cBhvr>
                                      <p:to>
                                        <p:strVal val="visible"/>
                                      </p:to>
                                    </p:set>
                                    <p:animEffect transition="in" filter="fade">
                                      <p:cBhvr>
                                        <p:cTn id="22" dur="1000"/>
                                        <p:tgtEl>
                                          <p:spTgt spid="1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89" name="Google Shape;1089;p26" descr="Beach with sun low in sky"/>
          <p:cNvPicPr preferRelativeResize="0"/>
          <p:nvPr/>
        </p:nvPicPr>
        <p:blipFill rotWithShape="1">
          <a:blip r:embed="rId3">
            <a:alphaModFix/>
          </a:blip>
          <a:srcRect/>
          <a:stretch/>
        </p:blipFill>
        <p:spPr>
          <a:xfrm>
            <a:off x="4269854" y="-1"/>
            <a:ext cx="7922146" cy="6858001"/>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1090" name="Google Shape;1090;p26"/>
          <p:cNvSpPr txBox="1">
            <a:spLocks noGrp="1"/>
          </p:cNvSpPr>
          <p:nvPr>
            <p:ph type="title"/>
          </p:nvPr>
        </p:nvSpPr>
        <p:spPr>
          <a:xfrm>
            <a:off x="677333" y="609600"/>
            <a:ext cx="3851123" cy="13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Trebuchet MS"/>
              <a:buNone/>
            </a:pPr>
            <a:r>
              <a:rPr lang="en-US" sz="2000" dirty="0">
                <a:solidFill>
                  <a:schemeClr val="dk1"/>
                </a:solidFill>
              </a:rPr>
              <a:t>…The moment your day begins technology is already at work, organizing, connecting,&amp; preparing you…</a:t>
            </a:r>
            <a:endParaRPr dirty="0"/>
          </a:p>
        </p:txBody>
      </p:sp>
      <p:grpSp>
        <p:nvGrpSpPr>
          <p:cNvPr id="1091" name="Google Shape;1091;p26"/>
          <p:cNvGrpSpPr/>
          <p:nvPr/>
        </p:nvGrpSpPr>
        <p:grpSpPr>
          <a:xfrm>
            <a:off x="1083156" y="2161998"/>
            <a:ext cx="3039476" cy="3877953"/>
            <a:chOff x="405822" y="1409"/>
            <a:chExt cx="3039476" cy="3877953"/>
          </a:xfrm>
        </p:grpSpPr>
        <p:sp>
          <p:nvSpPr>
            <p:cNvPr id="1092" name="Google Shape;1092;p26"/>
            <p:cNvSpPr/>
            <p:nvPr/>
          </p:nvSpPr>
          <p:spPr>
            <a:xfrm>
              <a:off x="678327" y="1409"/>
              <a:ext cx="852451" cy="852451"/>
            </a:xfrm>
            <a:prstGeom prst="ellipse">
              <a:avLst/>
            </a:prstGeom>
            <a:solidFill>
              <a:srgbClr val="BC3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6"/>
            <p:cNvSpPr/>
            <p:nvPr/>
          </p:nvSpPr>
          <p:spPr>
            <a:xfrm>
              <a:off x="859997" y="183079"/>
              <a:ext cx="489111" cy="48911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6"/>
            <p:cNvSpPr/>
            <p:nvPr/>
          </p:nvSpPr>
          <p:spPr>
            <a:xfrm>
              <a:off x="405822" y="1119378"/>
              <a:ext cx="1397460" cy="6463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6"/>
            <p:cNvSpPr txBox="1"/>
            <p:nvPr/>
          </p:nvSpPr>
          <p:spPr>
            <a:xfrm>
              <a:off x="405822" y="1119378"/>
              <a:ext cx="1397460" cy="6463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Trebuchet MS"/>
                <a:buNone/>
              </a:pPr>
              <a:r>
                <a:rPr lang="en-US" sz="1100" cap="none" dirty="0">
                  <a:solidFill>
                    <a:schemeClr val="dk1"/>
                  </a:solidFill>
                  <a:latin typeface="Trebuchet MS"/>
                  <a:ea typeface="Trebuchet MS"/>
                  <a:cs typeface="Trebuchet MS"/>
                  <a:sym typeface="Trebuchet MS"/>
                </a:rPr>
                <a:t>CHECKING YOUR SOCIAL MEDIA PLATFORMS, LINKEDIN, FACEBOOK, THE WEATHER APP</a:t>
              </a:r>
              <a:endParaRPr dirty="0"/>
            </a:p>
          </p:txBody>
        </p:sp>
        <p:sp>
          <p:nvSpPr>
            <p:cNvPr id="1096" name="Google Shape;1096;p26"/>
            <p:cNvSpPr/>
            <p:nvPr/>
          </p:nvSpPr>
          <p:spPr>
            <a:xfrm>
              <a:off x="2320343" y="1409"/>
              <a:ext cx="852451" cy="852451"/>
            </a:xfrm>
            <a:prstGeom prst="ellipse">
              <a:avLst/>
            </a:prstGeom>
            <a:solidFill>
              <a:srgbClr val="BC3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6"/>
            <p:cNvSpPr/>
            <p:nvPr/>
          </p:nvSpPr>
          <p:spPr>
            <a:xfrm>
              <a:off x="2502013" y="183079"/>
              <a:ext cx="489111" cy="48911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6"/>
            <p:cNvSpPr/>
            <p:nvPr/>
          </p:nvSpPr>
          <p:spPr>
            <a:xfrm>
              <a:off x="2047838" y="1119378"/>
              <a:ext cx="1397460" cy="6463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6"/>
            <p:cNvSpPr txBox="1"/>
            <p:nvPr/>
          </p:nvSpPr>
          <p:spPr>
            <a:xfrm>
              <a:off x="2047838" y="1119378"/>
              <a:ext cx="1397460" cy="6463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Trebuchet MS"/>
                <a:buNone/>
              </a:pPr>
              <a:r>
                <a:rPr lang="en-US" sz="1100" cap="none" dirty="0">
                  <a:solidFill>
                    <a:schemeClr val="dk1"/>
                  </a:solidFill>
                  <a:latin typeface="Trebuchet MS"/>
                  <a:ea typeface="Trebuchet MS"/>
                  <a:cs typeface="Trebuchet MS"/>
                  <a:sym typeface="Trebuchet MS"/>
                </a:rPr>
                <a:t>CHECKING YOUR DIGITAL SCHEDULE FOR APPOINTMENTS, CONNECTING WITH YOUR CHILD’S TEACHER </a:t>
              </a:r>
              <a:endParaRPr dirty="0"/>
            </a:p>
          </p:txBody>
        </p:sp>
        <p:sp>
          <p:nvSpPr>
            <p:cNvPr id="1100" name="Google Shape;1100;p26"/>
            <p:cNvSpPr/>
            <p:nvPr/>
          </p:nvSpPr>
          <p:spPr>
            <a:xfrm>
              <a:off x="1499335" y="2115069"/>
              <a:ext cx="852451" cy="852451"/>
            </a:xfrm>
            <a:prstGeom prst="ellipse">
              <a:avLst/>
            </a:prstGeom>
            <a:solidFill>
              <a:srgbClr val="BC3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6"/>
            <p:cNvSpPr/>
            <p:nvPr/>
          </p:nvSpPr>
          <p:spPr>
            <a:xfrm>
              <a:off x="1681005" y="2296739"/>
              <a:ext cx="489111" cy="48911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6"/>
            <p:cNvSpPr/>
            <p:nvPr/>
          </p:nvSpPr>
          <p:spPr>
            <a:xfrm>
              <a:off x="1226830" y="3233037"/>
              <a:ext cx="1397460" cy="6463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6"/>
            <p:cNvSpPr txBox="1"/>
            <p:nvPr/>
          </p:nvSpPr>
          <p:spPr>
            <a:xfrm>
              <a:off x="1226830" y="3233037"/>
              <a:ext cx="1397460" cy="6463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Trebuchet MS"/>
                <a:buNone/>
              </a:pPr>
              <a:r>
                <a:rPr lang="en-US" sz="1100" cap="none" dirty="0">
                  <a:solidFill>
                    <a:schemeClr val="dk1"/>
                  </a:solidFill>
                  <a:latin typeface="Trebuchet MS"/>
                  <a:ea typeface="Trebuchet MS"/>
                  <a:cs typeface="Trebuchet MS"/>
                  <a:sym typeface="Trebuchet MS"/>
                </a:rPr>
                <a:t>…AND MAGICALL, NETWORKING BECOMES YOUR BEST FRIEND, IT’S JUST THAT EASY! </a:t>
              </a:r>
              <a:endParaRPr dirty="0"/>
            </a:p>
          </p:txBody>
        </p:sp>
      </p:grpSp>
      <p:pic>
        <p:nvPicPr>
          <p:cNvPr id="1104" name="Google Shape;1104;p26" descr="A logo of a company&#10;&#10;AI-generated content may be incorrect."/>
          <p:cNvPicPr preferRelativeResize="0"/>
          <p:nvPr/>
        </p:nvPicPr>
        <p:blipFill rotWithShape="1">
          <a:blip r:embed="rId7">
            <a:alphaModFix/>
          </a:blip>
          <a:srcRect/>
          <a:stretch/>
        </p:blipFill>
        <p:spPr>
          <a:xfrm>
            <a:off x="8768412" y="3681413"/>
            <a:ext cx="2542406" cy="2542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4"/>
                                        </p:tgtEl>
                                        <p:attrNameLst>
                                          <p:attrName>style.visibility</p:attrName>
                                        </p:attrNameLst>
                                      </p:cBhvr>
                                      <p:to>
                                        <p:strVal val="visible"/>
                                      </p:to>
                                    </p:set>
                                    <p:animEffect transition="in" filter="fade">
                                      <p:cBhvr>
                                        <p:cTn id="7" dur="2000"/>
                                        <p:tgtEl>
                                          <p:spTgt spid="1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27"/>
          <p:cNvSpPr txBox="1">
            <a:spLocks noGrp="1"/>
          </p:cNvSpPr>
          <p:nvPr>
            <p:ph type="title"/>
          </p:nvPr>
        </p:nvSpPr>
        <p:spPr>
          <a:xfrm>
            <a:off x="1009843" y="695221"/>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EA3C9E"/>
              </a:buClr>
              <a:buSzPct val="100000"/>
              <a:buFont typeface="Trebuchet MS"/>
              <a:buNone/>
            </a:pPr>
            <a:r>
              <a:rPr lang="en-US" dirty="0"/>
              <a:t>…and here we are – the workplace, where the real world of technology begins…</a:t>
            </a:r>
            <a:endParaRPr dirty="0"/>
          </a:p>
        </p:txBody>
      </p:sp>
      <p:sp>
        <p:nvSpPr>
          <p:cNvPr id="1110" name="Google Shape;1110;p27"/>
          <p:cNvSpPr txBox="1">
            <a:spLocks noGrp="1"/>
          </p:cNvSpPr>
          <p:nvPr>
            <p:ph type="body" idx="1"/>
          </p:nvPr>
        </p:nvSpPr>
        <p:spPr>
          <a:xfrm>
            <a:off x="677334" y="2160590"/>
            <a:ext cx="8596668" cy="305050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dirty="0"/>
              <a:t>And now the real world of technology begins, spreadsheets, data entry, programing, coding, AI platforms…</a:t>
            </a:r>
            <a:endParaRPr dirty="0"/>
          </a:p>
          <a:p>
            <a:pPr marL="342900" lvl="0" indent="-251459" algn="l" rtl="0">
              <a:spcBef>
                <a:spcPts val="1000"/>
              </a:spcBef>
              <a:spcAft>
                <a:spcPts val="0"/>
              </a:spcAft>
              <a:buSzPts val="1440"/>
              <a:buNone/>
            </a:pPr>
            <a:endParaRPr dirty="0"/>
          </a:p>
          <a:p>
            <a:pPr marL="342900" lvl="0" indent="-342900" algn="l" rtl="0">
              <a:spcBef>
                <a:spcPts val="1000"/>
              </a:spcBef>
              <a:spcAft>
                <a:spcPts val="0"/>
              </a:spcAft>
              <a:buSzPts val="1440"/>
              <a:buChar char="►"/>
            </a:pPr>
            <a:r>
              <a:rPr lang="en-US" dirty="0"/>
              <a:t>Mastering these skills turns everyday technology into powerful tools &amp; knowledge that will propel you beyond your own mind</a:t>
            </a:r>
            <a:endParaRPr dirty="0"/>
          </a:p>
        </p:txBody>
      </p:sp>
      <p:pic>
        <p:nvPicPr>
          <p:cNvPr id="1111" name="Google Shape;1111;p27" descr="People looking at the screen"/>
          <p:cNvPicPr preferRelativeResize="0"/>
          <p:nvPr/>
        </p:nvPicPr>
        <p:blipFill rotWithShape="1">
          <a:blip r:embed="rId3">
            <a:alphaModFix/>
          </a:blip>
          <a:srcRect/>
          <a:stretch/>
        </p:blipFill>
        <p:spPr>
          <a:xfrm>
            <a:off x="4863359" y="4259417"/>
            <a:ext cx="4271058" cy="1903362"/>
          </a:xfrm>
          <a:prstGeom prst="rect">
            <a:avLst/>
          </a:prstGeom>
          <a:noFill/>
          <a:ln>
            <a:noFill/>
          </a:ln>
        </p:spPr>
      </p:pic>
      <p:pic>
        <p:nvPicPr>
          <p:cNvPr id="1112" name="Google Shape;1112;p27" descr="A logo of a company&#10;&#10;AI-generated content may be incorrect."/>
          <p:cNvPicPr preferRelativeResize="0"/>
          <p:nvPr/>
        </p:nvPicPr>
        <p:blipFill rotWithShape="1">
          <a:blip r:embed="rId4">
            <a:alphaModFix/>
          </a:blip>
          <a:srcRect/>
          <a:stretch/>
        </p:blipFill>
        <p:spPr>
          <a:xfrm>
            <a:off x="1009843" y="4552335"/>
            <a:ext cx="1772686" cy="16792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9"/>
                                        </p:tgtEl>
                                        <p:attrNameLst>
                                          <p:attrName>style.visibility</p:attrName>
                                        </p:attrNameLst>
                                      </p:cBhvr>
                                      <p:to>
                                        <p:strVal val="visible"/>
                                      </p:to>
                                    </p:set>
                                    <p:anim calcmode="lin" valueType="num">
                                      <p:cBhvr additive="base">
                                        <p:cTn id="7" dur="500"/>
                                        <p:tgtEl>
                                          <p:spTgt spid="11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11"/>
                                        </p:tgtEl>
                                        <p:attrNameLst>
                                          <p:attrName>style.visibility</p:attrName>
                                        </p:attrNameLst>
                                      </p:cBhvr>
                                      <p:to>
                                        <p:strVal val="visible"/>
                                      </p:to>
                                    </p:set>
                                    <p:anim calcmode="lin" valueType="num">
                                      <p:cBhvr additive="base">
                                        <p:cTn id="10" dur="500"/>
                                        <p:tgtEl>
                                          <p:spTgt spid="111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0">
                                            <p:txEl>
                                              <p:pRg st="0" end="0"/>
                                            </p:txEl>
                                          </p:spTgt>
                                        </p:tgtEl>
                                        <p:attrNameLst>
                                          <p:attrName>style.visibility</p:attrName>
                                        </p:attrNameLst>
                                      </p:cBhvr>
                                      <p:to>
                                        <p:strVal val="visible"/>
                                      </p:to>
                                    </p:set>
                                    <p:animEffect transition="in" filter="fade">
                                      <p:cBhvr>
                                        <p:cTn id="15" dur="2000"/>
                                        <p:tgtEl>
                                          <p:spTgt spid="11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0">
                                            <p:txEl>
                                              <p:pRg st="1" end="1"/>
                                            </p:txEl>
                                          </p:spTgt>
                                        </p:tgtEl>
                                        <p:attrNameLst>
                                          <p:attrName>style.visibility</p:attrName>
                                        </p:attrNameLst>
                                      </p:cBhvr>
                                      <p:to>
                                        <p:strVal val="visible"/>
                                      </p:to>
                                    </p:set>
                                    <p:animEffect transition="in" filter="fade">
                                      <p:cBhvr>
                                        <p:cTn id="20" dur="2000"/>
                                        <p:tgtEl>
                                          <p:spTgt spid="11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10">
                                            <p:txEl>
                                              <p:pRg st="2" end="2"/>
                                            </p:txEl>
                                          </p:spTgt>
                                        </p:tgtEl>
                                        <p:attrNameLst>
                                          <p:attrName>style.visibility</p:attrName>
                                        </p:attrNameLst>
                                      </p:cBhvr>
                                      <p:to>
                                        <p:strVal val="visible"/>
                                      </p:to>
                                    </p:set>
                                    <p:animEffect transition="in" filter="fade">
                                      <p:cBhvr>
                                        <p:cTn id="25" dur="2000"/>
                                        <p:tgtEl>
                                          <p:spTgt spid="11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12"/>
                                        </p:tgtEl>
                                        <p:attrNameLst>
                                          <p:attrName>style.visibility</p:attrName>
                                        </p:attrNameLst>
                                      </p:cBhvr>
                                      <p:to>
                                        <p:strVal val="visible"/>
                                      </p:to>
                                    </p:set>
                                    <p:animEffect transition="in" filter="fade">
                                      <p:cBhvr>
                                        <p:cTn id="30" dur="1000"/>
                                        <p:tgtEl>
                                          <p:spTgt spid="1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28"/>
          <p:cNvSpPr txBox="1">
            <a:spLocks noGrp="1"/>
          </p:cNvSpPr>
          <p:nvPr>
            <p:ph type="title"/>
          </p:nvPr>
        </p:nvSpPr>
        <p:spPr>
          <a:xfrm>
            <a:off x="859988"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EA3C9E"/>
              </a:buClr>
              <a:buSzPct val="100000"/>
              <a:buFont typeface="Trebuchet MS"/>
              <a:buNone/>
            </a:pPr>
            <a:r>
              <a:rPr lang="en-US" sz="2500" dirty="0"/>
              <a:t>…But not to worry MCG Careers is here to bridge the gap in learning, resources, compiling &amp; understanding </a:t>
            </a:r>
            <a:br>
              <a:rPr lang="en-US" sz="2500" dirty="0"/>
            </a:br>
            <a:r>
              <a:rPr lang="en-US" sz="2500" dirty="0"/>
              <a:t>the new techy way! And its going to be a wild ride!      </a:t>
            </a:r>
            <a:br>
              <a:rPr lang="en-US" sz="2500" dirty="0"/>
            </a:br>
            <a:endParaRPr sz="2500" dirty="0"/>
          </a:p>
        </p:txBody>
      </p:sp>
      <p:sp>
        <p:nvSpPr>
          <p:cNvPr id="1118" name="Google Shape;1118;p28"/>
          <p:cNvSpPr txBox="1">
            <a:spLocks noGrp="1"/>
          </p:cNvSpPr>
          <p:nvPr>
            <p:ph type="body" idx="1"/>
          </p:nvPr>
        </p:nvSpPr>
        <p:spPr>
          <a:xfrm>
            <a:off x="6336287" y="2160589"/>
            <a:ext cx="2934714"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dirty="0"/>
          </a:p>
          <a:p>
            <a:pPr marL="342900" lvl="0" indent="-251459"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1119" name="Google Shape;1119;p28"/>
          <p:cNvPicPr preferRelativeResize="0"/>
          <p:nvPr/>
        </p:nvPicPr>
        <p:blipFill rotWithShape="1">
          <a:blip r:embed="rId3">
            <a:alphaModFix/>
          </a:blip>
          <a:srcRect/>
          <a:stretch/>
        </p:blipFill>
        <p:spPr>
          <a:xfrm>
            <a:off x="859989" y="1956128"/>
            <a:ext cx="8596668" cy="3316657"/>
          </a:xfrm>
          <a:prstGeom prst="rect">
            <a:avLst/>
          </a:prstGeom>
          <a:noFill/>
          <a:ln>
            <a:noFill/>
          </a:ln>
        </p:spPr>
      </p:pic>
      <p:pic>
        <p:nvPicPr>
          <p:cNvPr id="1120" name="Google Shape;1120;p28" descr="A brown hat with a band&#10;&#10;AI-generated content may be incorrect."/>
          <p:cNvPicPr preferRelativeResize="0"/>
          <p:nvPr/>
        </p:nvPicPr>
        <p:blipFill rotWithShape="1">
          <a:blip r:embed="rId4">
            <a:alphaModFix/>
          </a:blip>
          <a:srcRect/>
          <a:stretch/>
        </p:blipFill>
        <p:spPr>
          <a:xfrm>
            <a:off x="9980829" y="715044"/>
            <a:ext cx="1589810" cy="1025427"/>
          </a:xfrm>
          <a:prstGeom prst="rect">
            <a:avLst/>
          </a:prstGeom>
          <a:noFill/>
          <a:ln>
            <a:noFill/>
          </a:ln>
        </p:spPr>
      </p:pic>
      <p:sp>
        <p:nvSpPr>
          <p:cNvPr id="1121" name="Google Shape;1121;p28"/>
          <p:cNvSpPr txBox="1"/>
          <p:nvPr/>
        </p:nvSpPr>
        <p:spPr>
          <a:xfrm>
            <a:off x="2576945" y="2689373"/>
            <a:ext cx="158981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dirty="0">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This Photo</a:t>
            </a:r>
            <a:r>
              <a:rPr lang="en-US" sz="900" dirty="0">
                <a:solidFill>
                  <a:schemeClr val="dk1"/>
                </a:solidFill>
                <a:latin typeface="Trebuchet MS"/>
                <a:ea typeface="Trebuchet MS"/>
                <a:cs typeface="Trebuchet MS"/>
                <a:sym typeface="Trebuchet MS"/>
              </a:rPr>
              <a:t> by Unknown Author is licensed under </a:t>
            </a:r>
            <a:r>
              <a:rPr lang="en-US" sz="900" u="sng" dirty="0">
                <a:solidFill>
                  <a:schemeClr val="dk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CC BY-NC</a:t>
            </a:r>
            <a:endParaRPr sz="900" dirty="0">
              <a:solidFill>
                <a:schemeClr val="dk1"/>
              </a:solidFill>
              <a:latin typeface="Trebuchet MS"/>
              <a:ea typeface="Trebuchet MS"/>
              <a:cs typeface="Trebuchet MS"/>
              <a:sym typeface="Trebuchet MS"/>
            </a:endParaRPr>
          </a:p>
        </p:txBody>
      </p:sp>
      <p:pic>
        <p:nvPicPr>
          <p:cNvPr id="1122" name="Google Shape;1122;p28" descr="A person riding a bull&#10;&#10;AI-generated content may be incorrect."/>
          <p:cNvPicPr preferRelativeResize="0"/>
          <p:nvPr/>
        </p:nvPicPr>
        <p:blipFill rotWithShape="1">
          <a:blip r:embed="rId7">
            <a:alphaModFix/>
          </a:blip>
          <a:srcRect/>
          <a:stretch/>
        </p:blipFill>
        <p:spPr>
          <a:xfrm rot="-1289929">
            <a:off x="8596117" y="3988920"/>
            <a:ext cx="3095323" cy="2120189"/>
          </a:xfrm>
          <a:prstGeom prst="rect">
            <a:avLst/>
          </a:prstGeom>
          <a:noFill/>
          <a:ln>
            <a:noFill/>
          </a:ln>
        </p:spPr>
      </p:pic>
      <p:sp>
        <p:nvSpPr>
          <p:cNvPr id="1124" name="Google Shape;1124;p28"/>
          <p:cNvSpPr/>
          <p:nvPr/>
        </p:nvSpPr>
        <p:spPr>
          <a:xfrm>
            <a:off x="859988" y="5637943"/>
            <a:ext cx="3553691" cy="855060"/>
          </a:xfrm>
          <a:prstGeom prst="rect">
            <a:avLst/>
          </a:prstGeom>
          <a:solidFill>
            <a:schemeClr val="accent1"/>
          </a:solidFill>
          <a:ln w="19050" cap="rnd" cmpd="sng">
            <a:solidFill>
              <a:srgbClr val="673F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YAHOO!</a:t>
            </a:r>
            <a:endParaRPr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4"/>
                                        </p:tgtEl>
                                        <p:attrNameLst>
                                          <p:attrName>style.visibility</p:attrName>
                                        </p:attrNameLst>
                                      </p:cBhvr>
                                      <p:to>
                                        <p:strVal val="visible"/>
                                      </p:to>
                                    </p:set>
                                    <p:animEffect transition="in" filter="fade">
                                      <p:cBhvr>
                                        <p:cTn id="7" dur="2000"/>
                                        <p:tgtEl>
                                          <p:spTgt spid="11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AFDF1"/>
            </a:gs>
            <a:gs pos="74000">
              <a:srgbClr val="CEEA96"/>
            </a:gs>
            <a:gs pos="83000">
              <a:srgbClr val="CEEA96"/>
            </a:gs>
            <a:gs pos="100000">
              <a:srgbClr val="DFF1B8"/>
            </a:gs>
          </a:gsLst>
          <a:lin ang="5400000" scaled="0"/>
        </a:gradFill>
        <a:effectLst/>
      </p:bgPr>
    </p:bg>
    <p:spTree>
      <p:nvGrpSpPr>
        <p:cNvPr id="1" name="Shape 891"/>
        <p:cNvGrpSpPr/>
        <p:nvPr/>
      </p:nvGrpSpPr>
      <p:grpSpPr>
        <a:xfrm>
          <a:off x="0" y="0"/>
          <a:ext cx="0" cy="0"/>
          <a:chOff x="0" y="0"/>
          <a:chExt cx="0" cy="0"/>
        </a:xfrm>
      </p:grpSpPr>
      <p:sp>
        <p:nvSpPr>
          <p:cNvPr id="892" name="Google Shape;892;p3"/>
          <p:cNvSpPr txBox="1">
            <a:spLocks noGrp="1"/>
          </p:cNvSpPr>
          <p:nvPr>
            <p:ph type="ctrTitle"/>
          </p:nvPr>
        </p:nvSpPr>
        <p:spPr>
          <a:xfrm>
            <a:off x="4974337" y="1265314"/>
            <a:ext cx="4299666" cy="324913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2A5010"/>
              </a:buClr>
              <a:buSzPts val="5400"/>
              <a:buFont typeface="Trebuchet MS"/>
              <a:buNone/>
            </a:pPr>
            <a:r>
              <a:rPr lang="en-US" dirty="0">
                <a:solidFill>
                  <a:srgbClr val="2A5010"/>
                </a:solidFill>
              </a:rPr>
              <a:t>Transferable Skills</a:t>
            </a:r>
            <a:endParaRPr dirty="0"/>
          </a:p>
        </p:txBody>
      </p:sp>
      <p:sp>
        <p:nvSpPr>
          <p:cNvPr id="893" name="Google Shape;893;p3"/>
          <p:cNvSpPr txBox="1">
            <a:spLocks noGrp="1"/>
          </p:cNvSpPr>
          <p:nvPr>
            <p:ph type="subTitle" idx="1"/>
          </p:nvPr>
        </p:nvSpPr>
        <p:spPr>
          <a:xfrm>
            <a:off x="4974336" y="4514446"/>
            <a:ext cx="4299666" cy="87104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dirty="0"/>
              <a:t> </a:t>
            </a:r>
            <a:endParaRPr dirty="0"/>
          </a:p>
        </p:txBody>
      </p:sp>
      <p:pic>
        <p:nvPicPr>
          <p:cNvPr id="894" name="Google Shape;894;p3" descr="Head with Gears"/>
          <p:cNvPicPr preferRelativeResize="0"/>
          <p:nvPr/>
        </p:nvPicPr>
        <p:blipFill rotWithShape="1">
          <a:blip r:embed="rId3">
            <a:alphaModFix/>
          </a:blip>
          <a:srcRect/>
          <a:stretch/>
        </p:blipFill>
        <p:spPr>
          <a:xfrm>
            <a:off x="888604" y="1550139"/>
            <a:ext cx="3765692" cy="37656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2"/>
                                        </p:tgtEl>
                                        <p:attrNameLst>
                                          <p:attrName>style.visibility</p:attrName>
                                        </p:attrNameLst>
                                      </p:cBhvr>
                                      <p:to>
                                        <p:strVal val="visible"/>
                                      </p:to>
                                    </p:set>
                                    <p:animEffect transition="in" filter="fade">
                                      <p:cBhvr>
                                        <p:cTn id="7" dur="1000"/>
                                        <p:tgtEl>
                                          <p:spTgt spid="89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93">
                                            <p:txEl>
                                              <p:pRg st="0" end="0"/>
                                            </p:txEl>
                                          </p:spTgt>
                                        </p:tgtEl>
                                        <p:attrNameLst>
                                          <p:attrName>style.visibility</p:attrName>
                                        </p:attrNameLst>
                                      </p:cBhvr>
                                      <p:to>
                                        <p:strVal val="visible"/>
                                      </p:to>
                                    </p:set>
                                    <p:animEffect transition="in" filter="fade">
                                      <p:cBhvr>
                                        <p:cTn id="11" dur="1000"/>
                                        <p:tgtEl>
                                          <p:spTgt spid="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8"/>
        <p:cNvGrpSpPr/>
        <p:nvPr/>
      </p:nvGrpSpPr>
      <p:grpSpPr>
        <a:xfrm>
          <a:off x="0" y="0"/>
          <a:ext cx="0" cy="0"/>
          <a:chOff x="0" y="0"/>
          <a:chExt cx="0" cy="0"/>
        </a:xfrm>
      </p:grpSpPr>
      <p:pic>
        <p:nvPicPr>
          <p:cNvPr id="1129" name="Google Shape;1129;p29" descr="Blue glass building"/>
          <p:cNvPicPr preferRelativeResize="0"/>
          <p:nvPr/>
        </p:nvPicPr>
        <p:blipFill rotWithShape="1">
          <a:blip r:embed="rId3">
            <a:alphaModFix/>
          </a:blip>
          <a:srcRect/>
          <a:stretch/>
        </p:blipFill>
        <p:spPr>
          <a:xfrm>
            <a:off x="4269854" y="-1"/>
            <a:ext cx="7922146" cy="6858001"/>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1130" name="Google Shape;1130;p29"/>
          <p:cNvSpPr txBox="1">
            <a:spLocks noGrp="1"/>
          </p:cNvSpPr>
          <p:nvPr>
            <p:ph type="ctrTitle"/>
          </p:nvPr>
        </p:nvSpPr>
        <p:spPr>
          <a:xfrm>
            <a:off x="668867" y="1678666"/>
            <a:ext cx="4088190" cy="2369093"/>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4800"/>
              <a:buFont typeface="Trebuchet MS"/>
              <a:buNone/>
            </a:pPr>
            <a:r>
              <a:rPr lang="en-US" sz="4800" dirty="0"/>
              <a:t>The End</a:t>
            </a:r>
            <a:endParaRPr dirty="0"/>
          </a:p>
        </p:txBody>
      </p:sp>
      <p:cxnSp>
        <p:nvCxnSpPr>
          <p:cNvPr id="1131" name="Google Shape;1131;p2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132" name="Google Shape;1132;p2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133" name="Google Shape;1133;p2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4" name="Google Shape;1134;p2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5" name="Google Shape;1135;p2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6" name="Google Shape;1136;p2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46666"/>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7" name="Google Shape;1137;p2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8" name="Google Shape;1138;p2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139" name="Google Shape;1139;p2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rebuchet MS"/>
              <a:ea typeface="Trebuchet MS"/>
              <a:cs typeface="Trebuchet MS"/>
              <a:sym typeface="Trebuchet MS"/>
            </a:endParaRPr>
          </a:p>
        </p:txBody>
      </p:sp>
      <p:pic>
        <p:nvPicPr>
          <p:cNvPr id="1140" name="Google Shape;1140;p29" descr="Bursting fireworks"/>
          <p:cNvPicPr preferRelativeResize="0"/>
          <p:nvPr/>
        </p:nvPicPr>
        <p:blipFill rotWithShape="1">
          <a:blip r:embed="rId4">
            <a:alphaModFix/>
          </a:blip>
          <a:srcRect/>
          <a:stretch/>
        </p:blipFill>
        <p:spPr>
          <a:xfrm>
            <a:off x="-5702" y="1332351"/>
            <a:ext cx="3894243" cy="3620649"/>
          </a:xfrm>
          <a:prstGeom prst="rect">
            <a:avLst/>
          </a:prstGeom>
          <a:noFill/>
          <a:ln>
            <a:noFill/>
          </a:ln>
        </p:spPr>
      </p:pic>
      <p:pic>
        <p:nvPicPr>
          <p:cNvPr id="1141" name="Google Shape;1141;p29" descr="Bursting fireworks"/>
          <p:cNvPicPr preferRelativeResize="0"/>
          <p:nvPr/>
        </p:nvPicPr>
        <p:blipFill rotWithShape="1">
          <a:blip r:embed="rId4">
            <a:alphaModFix/>
          </a:blip>
          <a:srcRect/>
          <a:stretch/>
        </p:blipFill>
        <p:spPr>
          <a:xfrm>
            <a:off x="299097" y="2583748"/>
            <a:ext cx="3894244" cy="3620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0"/>
                                        </p:tgtEl>
                                        <p:attrNameLst>
                                          <p:attrName>style.visibility</p:attrName>
                                        </p:attrNameLst>
                                      </p:cBhvr>
                                      <p:to>
                                        <p:strVal val="visible"/>
                                      </p:to>
                                    </p:set>
                                    <p:anim calcmode="lin" valueType="num">
                                      <p:cBhvr additive="base">
                                        <p:cTn id="7" dur="1000"/>
                                        <p:tgtEl>
                                          <p:spTgt spid="1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4"/>
          <p:cNvSpPr txBox="1">
            <a:spLocks noGrp="1"/>
          </p:cNvSpPr>
          <p:nvPr>
            <p:ph type="title"/>
          </p:nvPr>
        </p:nvSpPr>
        <p:spPr>
          <a:xfrm>
            <a:off x="677334" y="609600"/>
            <a:ext cx="7005157" cy="7791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Arial"/>
              <a:buNone/>
            </a:pPr>
            <a:r>
              <a:rPr lang="en-US" dirty="0">
                <a:latin typeface="Arial"/>
                <a:ea typeface="Arial"/>
                <a:cs typeface="Arial"/>
                <a:sym typeface="Arial"/>
              </a:rPr>
              <a:t>Transferable Skills</a:t>
            </a:r>
            <a:endParaRPr dirty="0"/>
          </a:p>
        </p:txBody>
      </p:sp>
      <p:sp>
        <p:nvSpPr>
          <p:cNvPr id="900" name="Google Shape;900;p4"/>
          <p:cNvSpPr txBox="1">
            <a:spLocks noGrp="1"/>
          </p:cNvSpPr>
          <p:nvPr>
            <p:ph type="body" idx="1"/>
          </p:nvPr>
        </p:nvSpPr>
        <p:spPr>
          <a:xfrm>
            <a:off x="1559828" y="2160589"/>
            <a:ext cx="8028029" cy="7847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b="1" dirty="0">
                <a:latin typeface="Arial"/>
                <a:ea typeface="Arial"/>
                <a:cs typeface="Arial"/>
                <a:sym typeface="Arial"/>
              </a:rPr>
              <a:t>Definition</a:t>
            </a:r>
            <a:r>
              <a:rPr lang="en-US" b="1" dirty="0"/>
              <a:t>:</a:t>
            </a:r>
            <a:r>
              <a:rPr lang="en-US" dirty="0"/>
              <a:t> </a:t>
            </a:r>
            <a:br>
              <a:rPr lang="en-US" dirty="0"/>
            </a:br>
            <a:r>
              <a:rPr lang="en-US" dirty="0">
                <a:latin typeface="Arial"/>
                <a:ea typeface="Arial"/>
                <a:cs typeface="Arial"/>
                <a:sym typeface="Arial"/>
              </a:rPr>
              <a:t>Universal skills, habits, and abilities applicable to </a:t>
            </a:r>
            <a:r>
              <a:rPr lang="en-US" i="1" dirty="0">
                <a:latin typeface="Arial"/>
                <a:ea typeface="Arial"/>
                <a:cs typeface="Arial"/>
                <a:sym typeface="Arial"/>
              </a:rPr>
              <a:t>any</a:t>
            </a:r>
            <a:r>
              <a:rPr lang="en-US" dirty="0">
                <a:latin typeface="Arial"/>
                <a:ea typeface="Arial"/>
                <a:cs typeface="Arial"/>
                <a:sym typeface="Arial"/>
              </a:rPr>
              <a:t> industry or role.</a:t>
            </a:r>
            <a:endParaRPr dirty="0">
              <a:latin typeface="Arial"/>
              <a:ea typeface="Arial"/>
              <a:cs typeface="Arial"/>
              <a:sym typeface="Arial"/>
            </a:endParaRPr>
          </a:p>
          <a:p>
            <a:pPr marL="342900" lvl="0" indent="-251459" algn="l" rtl="0">
              <a:spcBef>
                <a:spcPts val="1000"/>
              </a:spcBef>
              <a:spcAft>
                <a:spcPts val="0"/>
              </a:spcAft>
              <a:buSzPts val="1440"/>
              <a:buFont typeface="Noto Sans Symbols"/>
              <a:buNone/>
            </a:pPr>
            <a:endParaRPr dirty="0"/>
          </a:p>
        </p:txBody>
      </p:sp>
      <p:sp>
        <p:nvSpPr>
          <p:cNvPr id="901" name="Google Shape;901;p4"/>
          <p:cNvSpPr txBox="1"/>
          <p:nvPr/>
        </p:nvSpPr>
        <p:spPr>
          <a:xfrm>
            <a:off x="1566373" y="2948989"/>
            <a:ext cx="8028029" cy="79077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r>
              <a:rPr lang="en-US" sz="1800" b="1" dirty="0">
                <a:solidFill>
                  <a:srgbClr val="3F3F3F"/>
                </a:solidFill>
                <a:latin typeface="Arial"/>
                <a:ea typeface="Arial"/>
                <a:cs typeface="Arial"/>
                <a:sym typeface="Arial"/>
              </a:rPr>
              <a:t>The Purpose:</a:t>
            </a:r>
            <a:r>
              <a:rPr lang="en-US" sz="1800" dirty="0">
                <a:solidFill>
                  <a:srgbClr val="3F3F3F"/>
                </a:solidFill>
                <a:latin typeface="Arial"/>
                <a:ea typeface="Arial"/>
                <a:cs typeface="Arial"/>
                <a:sym typeface="Arial"/>
              </a:rPr>
              <a:t> </a:t>
            </a:r>
            <a:br>
              <a:rPr lang="en-US" sz="1800" dirty="0">
                <a:solidFill>
                  <a:srgbClr val="3F3F3F"/>
                </a:solidFill>
                <a:latin typeface="Arial"/>
                <a:ea typeface="Arial"/>
                <a:cs typeface="Arial"/>
                <a:sym typeface="Arial"/>
              </a:rPr>
            </a:br>
            <a:r>
              <a:rPr lang="en-US" sz="1800" dirty="0">
                <a:solidFill>
                  <a:srgbClr val="3F3F3F"/>
                </a:solidFill>
                <a:latin typeface="Arial"/>
                <a:ea typeface="Arial"/>
                <a:cs typeface="Arial"/>
                <a:sym typeface="Arial"/>
              </a:rPr>
              <a:t>Shows you </a:t>
            </a:r>
            <a:r>
              <a:rPr lang="en-US" sz="1800" i="1" dirty="0">
                <a:solidFill>
                  <a:srgbClr val="3F3F3F"/>
                </a:solidFill>
                <a:latin typeface="Arial"/>
                <a:ea typeface="Arial"/>
                <a:cs typeface="Arial"/>
                <a:sym typeface="Arial"/>
              </a:rPr>
              <a:t>CAN</a:t>
            </a:r>
            <a:r>
              <a:rPr lang="en-US" sz="1800" dirty="0">
                <a:solidFill>
                  <a:srgbClr val="3F3F3F"/>
                </a:solidFill>
                <a:latin typeface="Arial"/>
                <a:ea typeface="Arial"/>
                <a:cs typeface="Arial"/>
                <a:sym typeface="Arial"/>
              </a:rPr>
              <a:t> do the job even without a perfect background match.</a:t>
            </a:r>
            <a:endParaRPr sz="1800" dirty="0">
              <a:solidFill>
                <a:srgbClr val="3F3F3F"/>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dirty="0">
              <a:solidFill>
                <a:srgbClr val="3F3F3F"/>
              </a:solidFill>
              <a:latin typeface="Trebuchet MS"/>
              <a:ea typeface="Trebuchet MS"/>
              <a:cs typeface="Trebuchet MS"/>
              <a:sym typeface="Trebuchet MS"/>
            </a:endParaRPr>
          </a:p>
        </p:txBody>
      </p:sp>
      <p:sp>
        <p:nvSpPr>
          <p:cNvPr id="902" name="Google Shape;902;p4"/>
          <p:cNvSpPr txBox="1"/>
          <p:nvPr/>
        </p:nvSpPr>
        <p:spPr>
          <a:xfrm>
            <a:off x="1576628" y="3743389"/>
            <a:ext cx="8024319" cy="80462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r>
              <a:rPr lang="en-US" sz="1800" b="1" dirty="0">
                <a:solidFill>
                  <a:srgbClr val="3F3F3F"/>
                </a:solidFill>
                <a:latin typeface="Arial"/>
                <a:ea typeface="Arial"/>
                <a:cs typeface="Arial"/>
                <a:sym typeface="Arial"/>
              </a:rPr>
              <a:t>The Strategy:</a:t>
            </a:r>
            <a:r>
              <a:rPr lang="en-US" sz="1800" dirty="0">
                <a:solidFill>
                  <a:srgbClr val="3F3F3F"/>
                </a:solidFill>
                <a:latin typeface="Arial"/>
                <a:ea typeface="Arial"/>
                <a:cs typeface="Arial"/>
                <a:sym typeface="Arial"/>
              </a:rPr>
              <a:t> </a:t>
            </a:r>
            <a:br>
              <a:rPr lang="en-US" sz="1800" dirty="0">
                <a:solidFill>
                  <a:srgbClr val="3F3F3F"/>
                </a:solidFill>
                <a:latin typeface="Arial"/>
                <a:ea typeface="Arial"/>
                <a:cs typeface="Arial"/>
                <a:sym typeface="Arial"/>
              </a:rPr>
            </a:br>
            <a:r>
              <a:rPr lang="en-US" sz="1800" dirty="0">
                <a:solidFill>
                  <a:srgbClr val="3F3F3F"/>
                </a:solidFill>
                <a:latin typeface="Arial"/>
                <a:ea typeface="Arial"/>
                <a:cs typeface="Arial"/>
                <a:sym typeface="Arial"/>
              </a:rPr>
              <a:t>Reframe your past experience to show value to a new employer.</a:t>
            </a:r>
            <a:endParaRPr sz="1800" dirty="0">
              <a:solidFill>
                <a:srgbClr val="3F3F3F"/>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dirty="0">
              <a:solidFill>
                <a:srgbClr val="3F3F3F"/>
              </a:solidFill>
              <a:latin typeface="Trebuchet MS"/>
              <a:ea typeface="Trebuchet MS"/>
              <a:cs typeface="Trebuchet MS"/>
              <a:sym typeface="Trebuchet MS"/>
            </a:endParaRPr>
          </a:p>
          <a:p>
            <a:pPr marL="342900" marR="0" lvl="0" indent="-251459" algn="l" rtl="0">
              <a:spcBef>
                <a:spcPts val="1000"/>
              </a:spcBef>
              <a:spcAft>
                <a:spcPts val="0"/>
              </a:spcAft>
              <a:buClr>
                <a:schemeClr val="accent1"/>
              </a:buClr>
              <a:buSzPts val="1440"/>
              <a:buFont typeface="Noto Sans Symbols"/>
              <a:buNone/>
            </a:pPr>
            <a:endParaRPr sz="1800" dirty="0">
              <a:solidFill>
                <a:srgbClr val="3F3F3F"/>
              </a:solidFill>
              <a:latin typeface="Trebuchet MS"/>
              <a:ea typeface="Trebuchet MS"/>
              <a:cs typeface="Trebuchet MS"/>
              <a:sym typeface="Trebuchet MS"/>
            </a:endParaRPr>
          </a:p>
        </p:txBody>
      </p:sp>
      <p:sp>
        <p:nvSpPr>
          <p:cNvPr id="903" name="Google Shape;903;p4"/>
          <p:cNvSpPr txBox="1"/>
          <p:nvPr/>
        </p:nvSpPr>
        <p:spPr>
          <a:xfrm>
            <a:off x="1580884" y="4543789"/>
            <a:ext cx="8012318" cy="88677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r>
              <a:rPr lang="en-US" sz="1800" b="1" dirty="0">
                <a:solidFill>
                  <a:srgbClr val="3F3F3F"/>
                </a:solidFill>
                <a:latin typeface="Trebuchet MS"/>
                <a:ea typeface="Trebuchet MS"/>
                <a:cs typeface="Trebuchet MS"/>
                <a:sym typeface="Trebuchet MS"/>
              </a:rPr>
              <a:t>Who Needs Them?</a:t>
            </a:r>
            <a:r>
              <a:rPr lang="en-US" sz="1800" dirty="0">
                <a:solidFill>
                  <a:srgbClr val="3F3F3F"/>
                </a:solidFill>
                <a:latin typeface="Trebuchet MS"/>
                <a:ea typeface="Trebuchet MS"/>
                <a:cs typeface="Trebuchet MS"/>
                <a:sym typeface="Trebuchet MS"/>
              </a:rPr>
              <a:t> </a:t>
            </a:r>
            <a:br>
              <a:rPr lang="en-US" sz="1800" dirty="0">
                <a:solidFill>
                  <a:srgbClr val="3F3F3F"/>
                </a:solidFill>
                <a:latin typeface="Trebuchet MS"/>
                <a:ea typeface="Trebuchet MS"/>
                <a:cs typeface="Trebuchet MS"/>
                <a:sym typeface="Trebuchet MS"/>
              </a:rPr>
            </a:br>
            <a:r>
              <a:rPr lang="en-US" sz="1800" dirty="0">
                <a:solidFill>
                  <a:srgbClr val="3F3F3F"/>
                </a:solidFill>
                <a:latin typeface="Trebuchet MS"/>
                <a:ea typeface="Trebuchet MS"/>
                <a:cs typeface="Trebuchet MS"/>
                <a:sym typeface="Trebuchet MS"/>
              </a:rPr>
              <a:t>Essential for new graduates, career changers, and workforce returnees.</a:t>
            </a:r>
            <a:endParaRPr sz="1800" dirty="0">
              <a:solidFill>
                <a:srgbClr val="3F3F3F"/>
              </a:solidFill>
              <a:latin typeface="Trebuchet MS"/>
              <a:ea typeface="Trebuchet MS"/>
              <a:cs typeface="Trebuchet MS"/>
              <a:sym typeface="Trebuchet MS"/>
            </a:endParaRPr>
          </a:p>
          <a:p>
            <a:pPr marL="0" marR="0" lvl="0" indent="0" algn="l" rtl="0">
              <a:spcBef>
                <a:spcPts val="1000"/>
              </a:spcBef>
              <a:spcAft>
                <a:spcPts val="0"/>
              </a:spcAft>
              <a:buClr>
                <a:schemeClr val="accent1"/>
              </a:buClr>
              <a:buSzPts val="1440"/>
              <a:buFont typeface="Noto Sans Symbols"/>
              <a:buNone/>
            </a:pPr>
            <a:endParaRPr sz="1800" dirty="0">
              <a:solidFill>
                <a:srgbClr val="3F3F3F"/>
              </a:solidFill>
              <a:latin typeface="Trebuchet MS"/>
              <a:ea typeface="Trebuchet MS"/>
              <a:cs typeface="Trebuchet MS"/>
              <a:sym typeface="Trebuchet MS"/>
            </a:endParaRPr>
          </a:p>
        </p:txBody>
      </p:sp>
      <p:sp>
        <p:nvSpPr>
          <p:cNvPr id="904" name="Google Shape;904;p4"/>
          <p:cNvSpPr/>
          <p:nvPr/>
        </p:nvSpPr>
        <p:spPr>
          <a:xfrm>
            <a:off x="697388" y="1272237"/>
            <a:ext cx="8897131" cy="88045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600"/>
              <a:buFont typeface="Noto Sans Symbols"/>
              <a:buNone/>
            </a:pPr>
            <a:r>
              <a:rPr lang="en-US" sz="2000" dirty="0">
                <a:solidFill>
                  <a:srgbClr val="7F7F7F"/>
                </a:solidFill>
                <a:latin typeface="Trebuchet MS"/>
                <a:ea typeface="Trebuchet MS"/>
                <a:cs typeface="Trebuchet MS"/>
                <a:sym typeface="Trebuchet MS"/>
              </a:rPr>
              <a:t>Show that you CAN even though you </a:t>
            </a:r>
            <a:endParaRPr sz="2000" dirty="0">
              <a:solidFill>
                <a:srgbClr val="7F7F7F"/>
              </a:solidFill>
              <a:latin typeface="Trebuchet MS"/>
              <a:ea typeface="Trebuchet MS"/>
              <a:cs typeface="Trebuchet MS"/>
              <a:sym typeface="Trebuchet MS"/>
            </a:endParaRPr>
          </a:p>
          <a:p>
            <a:pPr marL="0" marR="0" lvl="0" indent="0" algn="l" rtl="0">
              <a:spcBef>
                <a:spcPts val="1000"/>
              </a:spcBef>
              <a:spcAft>
                <a:spcPts val="0"/>
              </a:spcAft>
              <a:buClr>
                <a:schemeClr val="accent1"/>
              </a:buClr>
              <a:buSzPts val="1600"/>
              <a:buFont typeface="Noto Sans Symbols"/>
              <a:buNone/>
            </a:pPr>
            <a:r>
              <a:rPr lang="en-US" sz="2000" dirty="0">
                <a:solidFill>
                  <a:srgbClr val="7F7F7F"/>
                </a:solidFill>
                <a:latin typeface="Trebuchet MS"/>
                <a:ea typeface="Trebuchet MS"/>
                <a:cs typeface="Trebuchet MS"/>
                <a:sym typeface="Trebuchet MS"/>
              </a:rPr>
              <a:t>may not be a perfect match for the job.</a:t>
            </a:r>
            <a:endParaRPr dirty="0"/>
          </a:p>
        </p:txBody>
      </p:sp>
      <p:pic>
        <p:nvPicPr>
          <p:cNvPr id="905" name="Google Shape;905;p4" descr="A green globe and a gear&#10;&#10;AI-generated content may be incorrect."/>
          <p:cNvPicPr preferRelativeResize="0"/>
          <p:nvPr/>
        </p:nvPicPr>
        <p:blipFill rotWithShape="1">
          <a:blip r:embed="rId3">
            <a:alphaModFix/>
          </a:blip>
          <a:srcRect/>
          <a:stretch/>
        </p:blipFill>
        <p:spPr>
          <a:xfrm>
            <a:off x="944251" y="2150097"/>
            <a:ext cx="609600" cy="609600"/>
          </a:xfrm>
          <a:prstGeom prst="rect">
            <a:avLst/>
          </a:prstGeom>
          <a:noFill/>
          <a:ln>
            <a:noFill/>
          </a:ln>
        </p:spPr>
      </p:pic>
      <p:pic>
        <p:nvPicPr>
          <p:cNvPr id="906" name="Google Shape;906;p4" descr="A green puzzle piece with a missing piece&#10;&#10;AI-generated content may be incorrect."/>
          <p:cNvPicPr preferRelativeResize="0"/>
          <p:nvPr/>
        </p:nvPicPr>
        <p:blipFill rotWithShape="1">
          <a:blip r:embed="rId4">
            <a:alphaModFix/>
          </a:blip>
          <a:srcRect/>
          <a:stretch/>
        </p:blipFill>
        <p:spPr>
          <a:xfrm>
            <a:off x="944252" y="2949461"/>
            <a:ext cx="609600" cy="676275"/>
          </a:xfrm>
          <a:prstGeom prst="rect">
            <a:avLst/>
          </a:prstGeom>
          <a:noFill/>
          <a:ln>
            <a:noFill/>
          </a:ln>
        </p:spPr>
      </p:pic>
      <p:pic>
        <p:nvPicPr>
          <p:cNvPr id="907" name="Google Shape;907;p4" descr="A green target with a arrow&#10;&#10;AI-generated content may be incorrect."/>
          <p:cNvPicPr preferRelativeResize="0"/>
          <p:nvPr/>
        </p:nvPicPr>
        <p:blipFill rotWithShape="1">
          <a:blip r:embed="rId5">
            <a:alphaModFix/>
          </a:blip>
          <a:srcRect/>
          <a:stretch/>
        </p:blipFill>
        <p:spPr>
          <a:xfrm>
            <a:off x="952107" y="3744798"/>
            <a:ext cx="609600" cy="609600"/>
          </a:xfrm>
          <a:prstGeom prst="rect">
            <a:avLst/>
          </a:prstGeom>
          <a:noFill/>
          <a:ln>
            <a:noFill/>
          </a:ln>
        </p:spPr>
      </p:pic>
      <p:pic>
        <p:nvPicPr>
          <p:cNvPr id="908" name="Google Shape;908;p4" descr="A group of people with a graduation cap&#10;&#10;AI-generated content may be incorrect."/>
          <p:cNvPicPr preferRelativeResize="0"/>
          <p:nvPr/>
        </p:nvPicPr>
        <p:blipFill rotWithShape="1">
          <a:blip r:embed="rId6">
            <a:alphaModFix/>
          </a:blip>
          <a:srcRect/>
          <a:stretch/>
        </p:blipFill>
        <p:spPr>
          <a:xfrm>
            <a:off x="890440" y="4547255"/>
            <a:ext cx="685800" cy="685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04"/>
                                        </p:tgtEl>
                                      </p:cBhvr>
                                    </p:animEffect>
                                    <p:set>
                                      <p:cBhvr>
                                        <p:cTn id="7" dur="1" fill="hold">
                                          <p:stCondLst>
                                            <p:cond delay="500"/>
                                          </p:stCondLst>
                                        </p:cTn>
                                        <p:tgtEl>
                                          <p:spTgt spid="904"/>
                                        </p:tgtEl>
                                        <p:attrNameLst>
                                          <p:attrName>style.visibility</p:attrName>
                                        </p:attrNameLst>
                                      </p:cBhvr>
                                      <p:to>
                                        <p:strVal val="hidden"/>
                                      </p:to>
                                    </p:set>
                                  </p:childTnLst>
                                </p:cTn>
                              </p:par>
                              <p:par>
                                <p:cTn id="8" presetID="2" presetClass="entr" presetSubtype="4" fill="hold" nodeType="withEffect">
                                  <p:stCondLst>
                                    <p:cond delay="500"/>
                                  </p:stCondLst>
                                  <p:childTnLst>
                                    <p:set>
                                      <p:cBhvr>
                                        <p:cTn id="9" dur="1" fill="hold">
                                          <p:stCondLst>
                                            <p:cond delay="0"/>
                                          </p:stCondLst>
                                        </p:cTn>
                                        <p:tgtEl>
                                          <p:spTgt spid="900">
                                            <p:txEl>
                                              <p:pRg st="0" end="0"/>
                                            </p:txEl>
                                          </p:spTgt>
                                        </p:tgtEl>
                                        <p:attrNameLst>
                                          <p:attrName>style.visibility</p:attrName>
                                        </p:attrNameLst>
                                      </p:cBhvr>
                                      <p:to>
                                        <p:strVal val="visible"/>
                                      </p:to>
                                    </p:set>
                                    <p:anim calcmode="lin" valueType="num">
                                      <p:cBhvr additive="base">
                                        <p:cTn id="10" dur="500"/>
                                        <p:tgtEl>
                                          <p:spTgt spid="900">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900">
                                            <p:txEl>
                                              <p:pRg st="1" end="1"/>
                                            </p:txEl>
                                          </p:spTgt>
                                        </p:tgtEl>
                                        <p:attrNameLst>
                                          <p:attrName>style.visibility</p:attrName>
                                        </p:attrNameLst>
                                      </p:cBhvr>
                                      <p:to>
                                        <p:strVal val="visible"/>
                                      </p:to>
                                    </p:set>
                                    <p:anim calcmode="lin" valueType="num">
                                      <p:cBhvr additive="base">
                                        <p:cTn id="13" dur="500"/>
                                        <p:tgtEl>
                                          <p:spTgt spid="900">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905"/>
                                        </p:tgtEl>
                                        <p:attrNameLst>
                                          <p:attrName>style.visibility</p:attrName>
                                        </p:attrNameLst>
                                      </p:cBhvr>
                                      <p:to>
                                        <p:strVal val="visible"/>
                                      </p:to>
                                    </p:set>
                                    <p:anim calcmode="lin" valueType="num">
                                      <p:cBhvr additive="base">
                                        <p:cTn id="16" dur="500"/>
                                        <p:tgtEl>
                                          <p:spTgt spid="905"/>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901"/>
                                        </p:tgtEl>
                                        <p:attrNameLst>
                                          <p:attrName>style.visibility</p:attrName>
                                        </p:attrNameLst>
                                      </p:cBhvr>
                                      <p:to>
                                        <p:strVal val="visible"/>
                                      </p:to>
                                    </p:set>
                                    <p:anim calcmode="lin" valueType="num">
                                      <p:cBhvr additive="base">
                                        <p:cTn id="19" dur="500"/>
                                        <p:tgtEl>
                                          <p:spTgt spid="90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906"/>
                                        </p:tgtEl>
                                        <p:attrNameLst>
                                          <p:attrName>style.visibility</p:attrName>
                                        </p:attrNameLst>
                                      </p:cBhvr>
                                      <p:to>
                                        <p:strVal val="visible"/>
                                      </p:to>
                                    </p:set>
                                    <p:anim calcmode="lin" valueType="num">
                                      <p:cBhvr additive="base">
                                        <p:cTn id="22" dur="500"/>
                                        <p:tgtEl>
                                          <p:spTgt spid="90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500"/>
                                  </p:stCondLst>
                                  <p:childTnLst>
                                    <p:set>
                                      <p:cBhvr>
                                        <p:cTn id="24" dur="1" fill="hold">
                                          <p:stCondLst>
                                            <p:cond delay="0"/>
                                          </p:stCondLst>
                                        </p:cTn>
                                        <p:tgtEl>
                                          <p:spTgt spid="902"/>
                                        </p:tgtEl>
                                        <p:attrNameLst>
                                          <p:attrName>style.visibility</p:attrName>
                                        </p:attrNameLst>
                                      </p:cBhvr>
                                      <p:to>
                                        <p:strVal val="visible"/>
                                      </p:to>
                                    </p:set>
                                    <p:anim calcmode="lin" valueType="num">
                                      <p:cBhvr additive="base">
                                        <p:cTn id="25" dur="500"/>
                                        <p:tgtEl>
                                          <p:spTgt spid="902"/>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500"/>
                                  </p:stCondLst>
                                  <p:childTnLst>
                                    <p:set>
                                      <p:cBhvr>
                                        <p:cTn id="27" dur="1" fill="hold">
                                          <p:stCondLst>
                                            <p:cond delay="0"/>
                                          </p:stCondLst>
                                        </p:cTn>
                                        <p:tgtEl>
                                          <p:spTgt spid="907"/>
                                        </p:tgtEl>
                                        <p:attrNameLst>
                                          <p:attrName>style.visibility</p:attrName>
                                        </p:attrNameLst>
                                      </p:cBhvr>
                                      <p:to>
                                        <p:strVal val="visible"/>
                                      </p:to>
                                    </p:set>
                                    <p:anim calcmode="lin" valueType="num">
                                      <p:cBhvr additive="base">
                                        <p:cTn id="28" dur="500"/>
                                        <p:tgtEl>
                                          <p:spTgt spid="90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903"/>
                                        </p:tgtEl>
                                        <p:attrNameLst>
                                          <p:attrName>style.visibility</p:attrName>
                                        </p:attrNameLst>
                                      </p:cBhvr>
                                      <p:to>
                                        <p:strVal val="visible"/>
                                      </p:to>
                                    </p:set>
                                    <p:anim calcmode="lin" valueType="num">
                                      <p:cBhvr additive="base">
                                        <p:cTn id="31" dur="500"/>
                                        <p:tgtEl>
                                          <p:spTgt spid="903"/>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000"/>
                                  </p:stCondLst>
                                  <p:childTnLst>
                                    <p:set>
                                      <p:cBhvr>
                                        <p:cTn id="33" dur="1" fill="hold">
                                          <p:stCondLst>
                                            <p:cond delay="0"/>
                                          </p:stCondLst>
                                        </p:cTn>
                                        <p:tgtEl>
                                          <p:spTgt spid="908"/>
                                        </p:tgtEl>
                                        <p:attrNameLst>
                                          <p:attrName>style.visibility</p:attrName>
                                        </p:attrNameLst>
                                      </p:cBhvr>
                                      <p:to>
                                        <p:strVal val="visible"/>
                                      </p:to>
                                    </p:set>
                                    <p:anim calcmode="lin" valueType="num">
                                      <p:cBhvr additive="base">
                                        <p:cTn id="34" dur="500"/>
                                        <p:tgtEl>
                                          <p:spTgt spid="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5"/>
          <p:cNvSpPr txBox="1">
            <a:spLocks noGrp="1"/>
          </p:cNvSpPr>
          <p:nvPr>
            <p:ph type="title"/>
          </p:nvPr>
        </p:nvSpPr>
        <p:spPr>
          <a:xfrm>
            <a:off x="677334" y="609600"/>
            <a:ext cx="7972477" cy="88305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US" dirty="0"/>
              <a:t>Examples of Transferable/Portable Skills</a:t>
            </a:r>
            <a:endParaRPr dirty="0"/>
          </a:p>
        </p:txBody>
      </p:sp>
      <p:sp>
        <p:nvSpPr>
          <p:cNvPr id="914" name="Google Shape;914;p5"/>
          <p:cNvSpPr txBox="1">
            <a:spLocks noGrp="1"/>
          </p:cNvSpPr>
          <p:nvPr>
            <p:ph type="body" idx="1"/>
          </p:nvPr>
        </p:nvSpPr>
        <p:spPr>
          <a:xfrm>
            <a:off x="677334" y="1499837"/>
            <a:ext cx="8596668" cy="437244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Font typeface="Arial"/>
              <a:buChar char="•"/>
            </a:pPr>
            <a:r>
              <a:rPr lang="en-US" b="1" dirty="0"/>
              <a:t>Critical Thinker</a:t>
            </a:r>
            <a:br>
              <a:rPr lang="en-US" b="1" dirty="0"/>
            </a:br>
            <a:r>
              <a:rPr lang="en-US" dirty="0"/>
              <a:t>- An employee who routinely questions the popular opinion in meetings to ensure that correct decisions are made</a:t>
            </a:r>
            <a:br>
              <a:rPr lang="en-US" dirty="0"/>
            </a:br>
            <a:r>
              <a:rPr lang="en-US" dirty="0"/>
              <a:t>- A mechanic who must evaluate the correct tools that are needed for a job</a:t>
            </a:r>
            <a:endParaRPr dirty="0"/>
          </a:p>
          <a:p>
            <a:pPr marL="342900" lvl="0" indent="-342900" algn="l" rtl="0">
              <a:spcBef>
                <a:spcPts val="1000"/>
              </a:spcBef>
              <a:spcAft>
                <a:spcPts val="0"/>
              </a:spcAft>
              <a:buSzPts val="1440"/>
              <a:buFont typeface="Arial"/>
              <a:buChar char="•"/>
            </a:pPr>
            <a:r>
              <a:rPr lang="en-US" b="1" dirty="0"/>
              <a:t>Problem Solver</a:t>
            </a:r>
            <a:br>
              <a:rPr lang="en-US" b="1" dirty="0"/>
            </a:br>
            <a:r>
              <a:rPr lang="en-US" dirty="0"/>
              <a:t>- A receptionist who quickly adapts to the phones going down</a:t>
            </a:r>
            <a:br>
              <a:rPr lang="en-US" dirty="0"/>
            </a:br>
            <a:r>
              <a:rPr lang="en-US" dirty="0"/>
              <a:t>- A tradesperson who reworks a quote to fall within a budget</a:t>
            </a:r>
            <a:endParaRPr dirty="0"/>
          </a:p>
          <a:p>
            <a:pPr marL="342900" lvl="0" indent="-342900" algn="l" rtl="0">
              <a:spcBef>
                <a:spcPts val="1000"/>
              </a:spcBef>
              <a:spcAft>
                <a:spcPts val="0"/>
              </a:spcAft>
              <a:buSzPts val="1440"/>
              <a:buFont typeface="Arial"/>
              <a:buChar char="•"/>
            </a:pPr>
            <a:r>
              <a:rPr lang="en-US" b="1" dirty="0"/>
              <a:t>Team Player</a:t>
            </a:r>
            <a:br>
              <a:rPr lang="en-US" b="1" dirty="0"/>
            </a:br>
            <a:r>
              <a:rPr lang="en-US" dirty="0"/>
              <a:t>- A server who must work with chefs, bussers, dishwashers and diners</a:t>
            </a:r>
            <a:br>
              <a:rPr lang="en-US" dirty="0"/>
            </a:br>
            <a:r>
              <a:rPr lang="en-US" dirty="0"/>
              <a:t>- A volunteer for a bottle drive</a:t>
            </a:r>
            <a:endParaRPr dirty="0"/>
          </a:p>
          <a:p>
            <a:pPr marL="342900" lvl="0" indent="-342900" algn="l" rtl="0">
              <a:spcBef>
                <a:spcPts val="1000"/>
              </a:spcBef>
              <a:spcAft>
                <a:spcPts val="0"/>
              </a:spcAft>
              <a:buSzPts val="1440"/>
              <a:buFont typeface="Arial"/>
              <a:buChar char="•"/>
            </a:pPr>
            <a:r>
              <a:rPr lang="en-US" b="1" dirty="0"/>
              <a:t>Pays Attention to Detail</a:t>
            </a:r>
            <a:br>
              <a:rPr lang="en-US" b="1" dirty="0"/>
            </a:br>
            <a:r>
              <a:rPr lang="en-US" dirty="0"/>
              <a:t>- An order picker who must ensure accuracy in product and quantity</a:t>
            </a:r>
            <a:br>
              <a:rPr lang="en-US" dirty="0"/>
            </a:br>
            <a:r>
              <a:rPr lang="en-US" dirty="0"/>
              <a:t>- A nurse responsible for administering medicine</a:t>
            </a:r>
            <a:endParaRPr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4">
                                            <p:txEl>
                                              <p:pRg st="0" end="0"/>
                                            </p:txEl>
                                          </p:spTgt>
                                        </p:tgtEl>
                                        <p:attrNameLst>
                                          <p:attrName>style.visibility</p:attrName>
                                        </p:attrNameLst>
                                      </p:cBhvr>
                                      <p:to>
                                        <p:strVal val="visible"/>
                                      </p:to>
                                    </p:set>
                                    <p:animEffect transition="in" filter="fade">
                                      <p:cBhvr>
                                        <p:cTn id="7" dur="500"/>
                                        <p:tgtEl>
                                          <p:spTgt spid="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4">
                                            <p:txEl>
                                              <p:pRg st="1" end="1"/>
                                            </p:txEl>
                                          </p:spTgt>
                                        </p:tgtEl>
                                        <p:attrNameLst>
                                          <p:attrName>style.visibility</p:attrName>
                                        </p:attrNameLst>
                                      </p:cBhvr>
                                      <p:to>
                                        <p:strVal val="visible"/>
                                      </p:to>
                                    </p:set>
                                    <p:animEffect transition="in" filter="fade">
                                      <p:cBhvr>
                                        <p:cTn id="12" dur="500"/>
                                        <p:tgtEl>
                                          <p:spTgt spid="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4">
                                            <p:txEl>
                                              <p:pRg st="2" end="2"/>
                                            </p:txEl>
                                          </p:spTgt>
                                        </p:tgtEl>
                                        <p:attrNameLst>
                                          <p:attrName>style.visibility</p:attrName>
                                        </p:attrNameLst>
                                      </p:cBhvr>
                                      <p:to>
                                        <p:strVal val="visible"/>
                                      </p:to>
                                    </p:set>
                                    <p:animEffect transition="in" filter="fade">
                                      <p:cBhvr>
                                        <p:cTn id="17" dur="500"/>
                                        <p:tgtEl>
                                          <p:spTgt spid="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4">
                                            <p:txEl>
                                              <p:pRg st="3" end="3"/>
                                            </p:txEl>
                                          </p:spTgt>
                                        </p:tgtEl>
                                        <p:attrNameLst>
                                          <p:attrName>style.visibility</p:attrName>
                                        </p:attrNameLst>
                                      </p:cBhvr>
                                      <p:to>
                                        <p:strVal val="visible"/>
                                      </p:to>
                                    </p:set>
                                    <p:animEffect transition="in" filter="fade">
                                      <p:cBhvr>
                                        <p:cTn id="22" dur="500"/>
                                        <p:tgtEl>
                                          <p:spTgt spid="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71000"/>
          </a:blip>
          <a:stretch>
            <a:fillRect/>
          </a:stretch>
        </a:blipFill>
        <a:effectLst/>
      </p:bgPr>
    </p:bg>
    <p:spTree>
      <p:nvGrpSpPr>
        <p:cNvPr id="1" name="Shape 918"/>
        <p:cNvGrpSpPr/>
        <p:nvPr/>
      </p:nvGrpSpPr>
      <p:grpSpPr>
        <a:xfrm>
          <a:off x="0" y="0"/>
          <a:ext cx="0" cy="0"/>
          <a:chOff x="0" y="0"/>
          <a:chExt cx="0" cy="0"/>
        </a:xfrm>
      </p:grpSpPr>
      <p:sp>
        <p:nvSpPr>
          <p:cNvPr id="919" name="Google Shape;919;p6"/>
          <p:cNvSpPr txBox="1"/>
          <p:nvPr/>
        </p:nvSpPr>
        <p:spPr>
          <a:xfrm>
            <a:off x="6869210" y="3523339"/>
            <a:ext cx="3239312" cy="65172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7F7F7F"/>
              </a:buClr>
              <a:buSzPts val="2800"/>
              <a:buFont typeface="Trebuchet MS"/>
              <a:buNone/>
            </a:pPr>
            <a:r>
              <a:rPr lang="en-US" sz="2800" dirty="0">
                <a:solidFill>
                  <a:srgbClr val="7F7F7F"/>
                </a:solidFill>
                <a:latin typeface="Trebuchet MS"/>
                <a:ea typeface="Trebuchet MS"/>
                <a:cs typeface="Trebuchet MS"/>
                <a:sym typeface="Trebuchet MS"/>
              </a:rPr>
              <a:t> </a:t>
            </a:r>
            <a:endParaRPr sz="2800" dirty="0">
              <a:solidFill>
                <a:srgbClr val="7F7F7F"/>
              </a:solidFill>
              <a:latin typeface="Trebuchet MS"/>
              <a:ea typeface="Trebuchet MS"/>
              <a:cs typeface="Trebuchet MS"/>
              <a:sym typeface="Trebuchet MS"/>
            </a:endParaRPr>
          </a:p>
        </p:txBody>
      </p:sp>
      <p:sp>
        <p:nvSpPr>
          <p:cNvPr id="920" name="Google Shape;920;p6"/>
          <p:cNvSpPr txBox="1">
            <a:spLocks noGrp="1"/>
          </p:cNvSpPr>
          <p:nvPr>
            <p:ph type="title"/>
          </p:nvPr>
        </p:nvSpPr>
        <p:spPr>
          <a:xfrm>
            <a:off x="6850494" y="2335576"/>
            <a:ext cx="3239312" cy="18196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Trebuchet MS"/>
              <a:buNone/>
            </a:pPr>
            <a:r>
              <a:rPr lang="en-US" sz="2400" dirty="0"/>
              <a:t>Common Examples of</a:t>
            </a:r>
            <a:br>
              <a:rPr lang="en-US" sz="2400" dirty="0"/>
            </a:br>
            <a:r>
              <a:rPr lang="en-US" sz="2400" dirty="0"/>
              <a:t> </a:t>
            </a:r>
            <a:br>
              <a:rPr lang="en-US" sz="2800" dirty="0"/>
            </a:br>
            <a:r>
              <a:rPr lang="en-US" sz="2800" dirty="0"/>
              <a:t>Transferable Skills</a:t>
            </a:r>
            <a:endParaRPr dirty="0"/>
          </a:p>
        </p:txBody>
      </p:sp>
      <p:graphicFrame>
        <p:nvGraphicFramePr>
          <p:cNvPr id="921" name="Google Shape;921;p6"/>
          <p:cNvGraphicFramePr/>
          <p:nvPr/>
        </p:nvGraphicFramePr>
        <p:xfrm>
          <a:off x="798000" y="1140000"/>
          <a:ext cx="6003050" cy="5349913"/>
        </p:xfrm>
        <a:graphic>
          <a:graphicData uri="http://schemas.openxmlformats.org/drawingml/2006/table">
            <a:tbl>
              <a:tblPr bandRow="1">
                <a:noFill/>
                <a:tableStyleId>{6AAE2DAC-AAAD-496C-8471-A4AF9604BE0D}</a:tableStyleId>
              </a:tblPr>
              <a:tblGrid>
                <a:gridCol w="2077100">
                  <a:extLst>
                    <a:ext uri="{9D8B030D-6E8A-4147-A177-3AD203B41FA5}">
                      <a16:colId xmlns:a16="http://schemas.microsoft.com/office/drawing/2014/main" val="20000"/>
                    </a:ext>
                  </a:extLst>
                </a:gridCol>
                <a:gridCol w="1899575">
                  <a:extLst>
                    <a:ext uri="{9D8B030D-6E8A-4147-A177-3AD203B41FA5}">
                      <a16:colId xmlns:a16="http://schemas.microsoft.com/office/drawing/2014/main" val="20001"/>
                    </a:ext>
                  </a:extLst>
                </a:gridCol>
                <a:gridCol w="2026375">
                  <a:extLst>
                    <a:ext uri="{9D8B030D-6E8A-4147-A177-3AD203B41FA5}">
                      <a16:colId xmlns:a16="http://schemas.microsoft.com/office/drawing/2014/main" val="20002"/>
                    </a:ext>
                  </a:extLst>
                </a:gridCol>
              </a:tblGrid>
              <a:tr h="4572000">
                <a:tc>
                  <a:txBody>
                    <a:bodyPr/>
                    <a:lstStyle/>
                    <a:p>
                      <a:pPr marL="0" marR="0" lvl="0" indent="0" algn="l" rtl="0">
                        <a:lnSpc>
                          <a:spcPct val="145000"/>
                        </a:lnSpc>
                        <a:spcBef>
                          <a:spcPts val="0"/>
                        </a:spcBef>
                        <a:spcAft>
                          <a:spcPts val="0"/>
                        </a:spcAft>
                        <a:buClr>
                          <a:schemeClr val="dk1"/>
                        </a:buClr>
                        <a:buSzPts val="1500"/>
                        <a:buFont typeface="Trebuchet MS"/>
                        <a:buNone/>
                      </a:pPr>
                      <a:r>
                        <a:rPr lang="en-US" sz="1500" b="0" u="none" strike="noStrike" cap="none" dirty="0">
                          <a:solidFill>
                            <a:schemeClr val="dk1"/>
                          </a:solidFill>
                        </a:rPr>
                        <a:t>Attention to detail</a:t>
                      </a:r>
                      <a:br>
                        <a:rPr lang="en-US" sz="1500" b="1" u="none" strike="noStrike" cap="none" dirty="0">
                          <a:solidFill>
                            <a:srgbClr val="000000"/>
                          </a:solidFill>
                        </a:rPr>
                      </a:br>
                      <a:r>
                        <a:rPr lang="en-US" sz="1500" b="0" u="none" strike="noStrike" cap="none" dirty="0">
                          <a:solidFill>
                            <a:schemeClr val="dk1"/>
                          </a:solidFill>
                        </a:rPr>
                        <a:t>Punctuality</a:t>
                      </a:r>
                      <a:br>
                        <a:rPr lang="en-US" sz="1500" b="1" u="none" strike="noStrike" cap="none" dirty="0">
                          <a:solidFill>
                            <a:srgbClr val="000000"/>
                          </a:solidFill>
                        </a:rPr>
                      </a:br>
                      <a:r>
                        <a:rPr lang="en-US" sz="1500" b="0" u="none" strike="noStrike" cap="none" dirty="0">
                          <a:solidFill>
                            <a:schemeClr val="dk1"/>
                          </a:solidFill>
                        </a:rPr>
                        <a:t>Collaboration</a:t>
                      </a:r>
                      <a:br>
                        <a:rPr lang="en-US" sz="1500" b="1" u="none" strike="noStrike" cap="none" dirty="0">
                          <a:solidFill>
                            <a:srgbClr val="000000"/>
                          </a:solidFill>
                        </a:rPr>
                      </a:br>
                      <a:r>
                        <a:rPr lang="en-US" sz="1500" b="0" u="none" strike="noStrike" cap="none" dirty="0">
                          <a:solidFill>
                            <a:schemeClr val="dk1"/>
                          </a:solidFill>
                        </a:rPr>
                        <a:t>Cooperation</a:t>
                      </a:r>
                      <a:br>
                        <a:rPr lang="en-US" sz="1500" b="1" u="none" strike="noStrike" cap="none" dirty="0">
                          <a:solidFill>
                            <a:srgbClr val="000000"/>
                          </a:solidFill>
                        </a:rPr>
                      </a:br>
                      <a:r>
                        <a:rPr lang="en-US" sz="1500" b="0" u="none" strike="noStrike" cap="none" dirty="0">
                          <a:solidFill>
                            <a:schemeClr val="dk1"/>
                          </a:solidFill>
                        </a:rPr>
                        <a:t>Instructing Others</a:t>
                      </a:r>
                      <a:br>
                        <a:rPr lang="en-US" sz="1500" b="1" u="none" strike="noStrike" cap="none" dirty="0">
                          <a:solidFill>
                            <a:srgbClr val="000000"/>
                          </a:solidFill>
                        </a:rPr>
                      </a:br>
                      <a:r>
                        <a:rPr lang="en-US" sz="1500" b="0" u="none" strike="noStrike" cap="none" dirty="0">
                          <a:solidFill>
                            <a:schemeClr val="dk1"/>
                          </a:solidFill>
                        </a:rPr>
                        <a:t>Decision Making</a:t>
                      </a:r>
                      <a:br>
                        <a:rPr lang="en-US" sz="1500" b="1" u="none" strike="noStrike" cap="none" dirty="0">
                          <a:solidFill>
                            <a:srgbClr val="000000"/>
                          </a:solidFill>
                        </a:rPr>
                      </a:br>
                      <a:r>
                        <a:rPr lang="en-US" sz="1500" b="0" u="none" strike="noStrike" cap="none" dirty="0">
                          <a:solidFill>
                            <a:schemeClr val="dk1"/>
                          </a:solidFill>
                        </a:rPr>
                        <a:t>Management</a:t>
                      </a:r>
                      <a:br>
                        <a:rPr lang="en-US" sz="1500" b="1" u="none" strike="noStrike" cap="none" dirty="0">
                          <a:solidFill>
                            <a:srgbClr val="000000"/>
                          </a:solidFill>
                        </a:rPr>
                      </a:br>
                      <a:r>
                        <a:rPr lang="en-US" sz="1500" b="0" u="none" strike="noStrike" cap="none" dirty="0">
                          <a:solidFill>
                            <a:schemeClr val="dk1"/>
                          </a:solidFill>
                        </a:rPr>
                        <a:t>Public Speaking</a:t>
                      </a:r>
                      <a:br>
                        <a:rPr lang="en-US" sz="1500" b="1" u="none" strike="noStrike" cap="none" dirty="0">
                          <a:solidFill>
                            <a:srgbClr val="000000"/>
                          </a:solidFill>
                        </a:rPr>
                      </a:br>
                      <a:r>
                        <a:rPr lang="en-US" sz="1500" b="0" u="none" strike="noStrike" cap="none" dirty="0">
                          <a:solidFill>
                            <a:schemeClr val="dk1"/>
                          </a:solidFill>
                        </a:rPr>
                        <a:t>Organization</a:t>
                      </a:r>
                      <a:br>
                        <a:rPr lang="en-US" sz="1500" b="1" u="none" strike="noStrike" cap="none" dirty="0">
                          <a:solidFill>
                            <a:srgbClr val="000000"/>
                          </a:solidFill>
                        </a:rPr>
                      </a:br>
                      <a:r>
                        <a:rPr lang="en-US" sz="1500" b="0" u="none" strike="noStrike" cap="none" dirty="0">
                          <a:solidFill>
                            <a:schemeClr val="dk1"/>
                          </a:solidFill>
                        </a:rPr>
                        <a:t>Negotiation</a:t>
                      </a:r>
                      <a:br>
                        <a:rPr lang="en-US" sz="1500" b="1" u="none" strike="noStrike" cap="none" dirty="0">
                          <a:solidFill>
                            <a:srgbClr val="000000"/>
                          </a:solidFill>
                        </a:rPr>
                      </a:br>
                      <a:r>
                        <a:rPr lang="en-US" sz="1500" b="0" u="none" strike="noStrike" cap="none" dirty="0">
                          <a:solidFill>
                            <a:schemeClr val="dk1"/>
                          </a:solidFill>
                        </a:rPr>
                        <a:t>Data Analysis</a:t>
                      </a:r>
                      <a:br>
                        <a:rPr lang="en-US" sz="1500" b="1" u="none" strike="noStrike" cap="none" dirty="0">
                          <a:solidFill>
                            <a:srgbClr val="000000"/>
                          </a:solidFill>
                        </a:rPr>
                      </a:br>
                      <a:r>
                        <a:rPr lang="en-US" sz="1500" b="0" u="none" strike="noStrike" cap="none" dirty="0">
                          <a:solidFill>
                            <a:schemeClr val="dk1"/>
                          </a:solidFill>
                        </a:rPr>
                        <a:t>Budgeting</a:t>
                      </a:r>
                      <a:br>
                        <a:rPr lang="en-US" sz="1500" b="1" u="none" strike="noStrike" cap="none" dirty="0">
                          <a:solidFill>
                            <a:srgbClr val="000000"/>
                          </a:solidFill>
                        </a:rPr>
                      </a:br>
                      <a:r>
                        <a:rPr lang="en-US" sz="1500" b="0" u="none" strike="noStrike" cap="none" dirty="0">
                          <a:solidFill>
                            <a:schemeClr val="dk1"/>
                          </a:solidFill>
                        </a:rPr>
                        <a:t>Classifying</a:t>
                      </a:r>
                      <a:br>
                        <a:rPr lang="en-US" sz="1500" b="1" u="none" strike="noStrike" cap="none" dirty="0">
                          <a:solidFill>
                            <a:srgbClr val="000000"/>
                          </a:solidFill>
                        </a:rPr>
                      </a:br>
                      <a:r>
                        <a:rPr lang="en-US" sz="1500" b="0" u="none" strike="noStrike" cap="none" dirty="0">
                          <a:solidFill>
                            <a:schemeClr val="dk1"/>
                          </a:solidFill>
                        </a:rPr>
                        <a:t>Evaluating</a:t>
                      </a:r>
                      <a:br>
                        <a:rPr lang="en-US" sz="1500" b="1" u="none" strike="noStrike" cap="none" dirty="0">
                          <a:solidFill>
                            <a:srgbClr val="000000"/>
                          </a:solidFill>
                        </a:rPr>
                      </a:br>
                      <a:r>
                        <a:rPr lang="en-US" sz="1500" b="0" u="none" strike="noStrike" cap="none" dirty="0">
                          <a:solidFill>
                            <a:schemeClr val="dk1"/>
                          </a:solidFill>
                        </a:rPr>
                        <a:t>Record Keeping</a:t>
                      </a:r>
                      <a:br>
                        <a:rPr lang="en-US" sz="1500" b="0" u="none" strike="noStrike" cap="none" dirty="0">
                          <a:solidFill>
                            <a:srgbClr val="000000"/>
                          </a:solidFill>
                        </a:rPr>
                      </a:br>
                      <a:r>
                        <a:rPr lang="en-US" sz="1500" b="0" u="none" strike="noStrike" cap="none" dirty="0">
                          <a:solidFill>
                            <a:schemeClr val="dk1"/>
                          </a:solidFill>
                        </a:rPr>
                        <a:t>Conflict Resolution</a:t>
                      </a:r>
                      <a:endParaRPr sz="1500" b="1" i="0" u="none" strike="noStrike" cap="none" dirty="0">
                        <a:solidFill>
                          <a:schemeClr val="dk1"/>
                        </a:solidFill>
                        <a:latin typeface="Gill Sans"/>
                        <a:ea typeface="Gill Sans"/>
                        <a:cs typeface="Gill Sans"/>
                        <a:sym typeface="Gill Sans"/>
                      </a:endParaRPr>
                    </a:p>
                  </a:txBody>
                  <a:tcPr marL="77000" marR="77000" marT="38500" marB="38500">
                    <a:solidFill>
                      <a:schemeClr val="lt1">
                        <a:alpha val="73725"/>
                      </a:schemeClr>
                    </a:solidFill>
                  </a:tcPr>
                </a:tc>
                <a:tc>
                  <a:txBody>
                    <a:bodyPr/>
                    <a:lstStyle/>
                    <a:p>
                      <a:pPr marL="0" marR="0" lvl="0" indent="0" algn="l" rtl="0">
                        <a:lnSpc>
                          <a:spcPct val="145000"/>
                        </a:lnSpc>
                        <a:spcBef>
                          <a:spcPts val="0"/>
                        </a:spcBef>
                        <a:spcAft>
                          <a:spcPts val="0"/>
                        </a:spcAft>
                        <a:buClr>
                          <a:schemeClr val="dk1"/>
                        </a:buClr>
                        <a:buSzPts val="1500"/>
                        <a:buFont typeface="Trebuchet MS"/>
                        <a:buNone/>
                      </a:pPr>
                      <a:r>
                        <a:rPr lang="en-US" sz="1500" b="0" u="none" strike="noStrike" cap="none" dirty="0">
                          <a:solidFill>
                            <a:schemeClr val="dk1"/>
                          </a:solidFill>
                        </a:rPr>
                        <a:t>Researching</a:t>
                      </a:r>
                      <a:br>
                        <a:rPr lang="en-US" sz="1500" b="1" u="none" strike="noStrike" cap="none" dirty="0">
                          <a:solidFill>
                            <a:srgbClr val="000000"/>
                          </a:solidFill>
                        </a:rPr>
                      </a:br>
                      <a:r>
                        <a:rPr lang="en-US" sz="1500" b="0" u="none" strike="noStrike" cap="none" dirty="0">
                          <a:solidFill>
                            <a:schemeClr val="dk1"/>
                          </a:solidFill>
                        </a:rPr>
                        <a:t>Synthesizing</a:t>
                      </a:r>
                      <a:br>
                        <a:rPr lang="en-US" sz="1500" b="1" u="none" strike="noStrike" cap="none" dirty="0">
                          <a:solidFill>
                            <a:srgbClr val="000000"/>
                          </a:solidFill>
                        </a:rPr>
                      </a:br>
                      <a:r>
                        <a:rPr lang="en-US" sz="1500" b="0" u="none" strike="noStrike" cap="none" dirty="0">
                          <a:solidFill>
                            <a:schemeClr val="dk1"/>
                          </a:solidFill>
                        </a:rPr>
                        <a:t>Coordinating</a:t>
                      </a:r>
                      <a:br>
                        <a:rPr lang="en-US" sz="1500" b="1" u="none" strike="noStrike" cap="none" dirty="0">
                          <a:solidFill>
                            <a:srgbClr val="000000"/>
                          </a:solidFill>
                        </a:rPr>
                      </a:br>
                      <a:r>
                        <a:rPr lang="en-US" sz="1500" b="0" u="none" strike="noStrike" cap="none" dirty="0">
                          <a:solidFill>
                            <a:schemeClr val="dk1"/>
                          </a:solidFill>
                        </a:rPr>
                        <a:t>Delegating</a:t>
                      </a:r>
                      <a:br>
                        <a:rPr lang="en-US" sz="1500" b="1" u="none" strike="noStrike" cap="none" dirty="0">
                          <a:solidFill>
                            <a:srgbClr val="000000"/>
                          </a:solidFill>
                        </a:rPr>
                      </a:br>
                      <a:r>
                        <a:rPr lang="en-US" sz="1500" b="0" u="none" strike="noStrike" cap="none" dirty="0">
                          <a:solidFill>
                            <a:schemeClr val="dk1"/>
                          </a:solidFill>
                        </a:rPr>
                        <a:t>Planning</a:t>
                      </a:r>
                      <a:br>
                        <a:rPr lang="en-US" sz="1500" b="1" u="none" strike="noStrike" cap="none" dirty="0">
                          <a:solidFill>
                            <a:srgbClr val="000000"/>
                          </a:solidFill>
                        </a:rPr>
                      </a:br>
                      <a:r>
                        <a:rPr lang="en-US" sz="1500" b="0" u="none" strike="noStrike" cap="none" dirty="0">
                          <a:solidFill>
                            <a:schemeClr val="dk1"/>
                          </a:solidFill>
                        </a:rPr>
                        <a:t>Quick Thinking</a:t>
                      </a:r>
                      <a:endParaRPr dirty="0"/>
                    </a:p>
                    <a:p>
                      <a:pPr marL="0" marR="0" lvl="0" indent="0" algn="l" rtl="0">
                        <a:lnSpc>
                          <a:spcPct val="145000"/>
                        </a:lnSpc>
                        <a:spcBef>
                          <a:spcPts val="0"/>
                        </a:spcBef>
                        <a:spcAft>
                          <a:spcPts val="0"/>
                        </a:spcAft>
                        <a:buClr>
                          <a:schemeClr val="dk1"/>
                        </a:buClr>
                        <a:buSzPts val="1500"/>
                        <a:buFont typeface="Trebuchet MS"/>
                        <a:buNone/>
                      </a:pPr>
                      <a:r>
                        <a:rPr lang="en-US" sz="1500" b="0" u="none" strike="noStrike" cap="none" dirty="0">
                          <a:solidFill>
                            <a:schemeClr val="dk1"/>
                          </a:solidFill>
                        </a:rPr>
                        <a:t>Communication</a:t>
                      </a:r>
                      <a:br>
                        <a:rPr lang="en-US" sz="1500" b="1" u="none" strike="noStrike" cap="none" dirty="0">
                          <a:solidFill>
                            <a:srgbClr val="000000"/>
                          </a:solidFill>
                        </a:rPr>
                      </a:br>
                      <a:r>
                        <a:rPr lang="en-US" sz="1500" b="0" u="none" strike="noStrike" cap="none" dirty="0">
                          <a:solidFill>
                            <a:schemeClr val="dk1"/>
                          </a:solidFill>
                        </a:rPr>
                        <a:t>Facilitating</a:t>
                      </a:r>
                      <a:br>
                        <a:rPr lang="en-US" sz="1500" b="1" u="none" strike="noStrike" cap="none" dirty="0">
                          <a:solidFill>
                            <a:srgbClr val="000000"/>
                          </a:solidFill>
                        </a:rPr>
                      </a:br>
                      <a:r>
                        <a:rPr lang="en-US" sz="1500" b="0" u="none" strike="noStrike" cap="none" dirty="0">
                          <a:solidFill>
                            <a:schemeClr val="dk1"/>
                          </a:solidFill>
                        </a:rPr>
                        <a:t>Counselling</a:t>
                      </a:r>
                      <a:br>
                        <a:rPr lang="en-US" sz="1500" b="1" u="none" strike="noStrike" cap="none" dirty="0">
                          <a:solidFill>
                            <a:srgbClr val="000000"/>
                          </a:solidFill>
                        </a:rPr>
                      </a:br>
                      <a:r>
                        <a:rPr lang="en-US" sz="1500" b="0" u="none" strike="noStrike" cap="none" dirty="0">
                          <a:solidFill>
                            <a:schemeClr val="dk1"/>
                          </a:solidFill>
                        </a:rPr>
                        <a:t>Empathy</a:t>
                      </a:r>
                      <a:br>
                        <a:rPr lang="en-US" sz="1500" b="1" u="none" strike="noStrike" cap="none" dirty="0">
                          <a:solidFill>
                            <a:srgbClr val="000000"/>
                          </a:solidFill>
                        </a:rPr>
                      </a:br>
                      <a:r>
                        <a:rPr lang="en-US" sz="1500" b="0" u="none" strike="noStrike" cap="none" dirty="0">
                          <a:solidFill>
                            <a:schemeClr val="dk1"/>
                          </a:solidFill>
                        </a:rPr>
                        <a:t>Developing Rapport</a:t>
                      </a:r>
                      <a:br>
                        <a:rPr lang="en-US" sz="1500" b="1" u="none" strike="noStrike" cap="none" dirty="0">
                          <a:solidFill>
                            <a:srgbClr val="000000"/>
                          </a:solidFill>
                        </a:rPr>
                      </a:br>
                      <a:r>
                        <a:rPr lang="en-US" sz="1500" b="0" u="none" strike="noStrike" cap="none" dirty="0">
                          <a:solidFill>
                            <a:schemeClr val="dk1"/>
                          </a:solidFill>
                        </a:rPr>
                        <a:t>Interviewing</a:t>
                      </a:r>
                      <a:br>
                        <a:rPr lang="en-US" sz="1500" b="1" u="none" strike="noStrike" cap="none" dirty="0">
                          <a:solidFill>
                            <a:srgbClr val="000000"/>
                          </a:solidFill>
                        </a:rPr>
                      </a:br>
                      <a:r>
                        <a:rPr lang="en-US" sz="1500" b="0" u="none" strike="noStrike" cap="none" dirty="0">
                          <a:solidFill>
                            <a:schemeClr val="dk1"/>
                          </a:solidFill>
                        </a:rPr>
                        <a:t>Listening</a:t>
                      </a:r>
                      <a:br>
                        <a:rPr lang="en-US" sz="1500" b="1" u="none" strike="noStrike" cap="none" dirty="0">
                          <a:solidFill>
                            <a:srgbClr val="000000"/>
                          </a:solidFill>
                        </a:rPr>
                      </a:br>
                      <a:r>
                        <a:rPr lang="en-US" sz="1500" b="0" u="none" strike="noStrike" cap="none" dirty="0">
                          <a:solidFill>
                            <a:schemeClr val="dk1"/>
                          </a:solidFill>
                        </a:rPr>
                        <a:t>Mentoring</a:t>
                      </a:r>
                      <a:br>
                        <a:rPr lang="en-US" sz="1500" b="1" u="none" strike="noStrike" cap="none" dirty="0">
                          <a:solidFill>
                            <a:srgbClr val="000000"/>
                          </a:solidFill>
                        </a:rPr>
                      </a:br>
                      <a:r>
                        <a:rPr lang="en-US" sz="1500" b="0" u="none" strike="noStrike" cap="none" dirty="0">
                          <a:solidFill>
                            <a:schemeClr val="dk1"/>
                          </a:solidFill>
                        </a:rPr>
                        <a:t>Supervising</a:t>
                      </a:r>
                      <a:br>
                        <a:rPr lang="en-US" sz="1500" b="0" u="none" strike="noStrike" cap="none" dirty="0">
                          <a:solidFill>
                            <a:srgbClr val="000000"/>
                          </a:solidFill>
                        </a:rPr>
                      </a:br>
                      <a:r>
                        <a:rPr lang="en-US" sz="1500" b="0" u="none" strike="noStrike" cap="none" dirty="0">
                          <a:solidFill>
                            <a:schemeClr val="dk1"/>
                          </a:solidFill>
                        </a:rPr>
                        <a:t>Enlisting Help</a:t>
                      </a:r>
                      <a:endParaRPr sz="1500" b="1" i="0" u="none" strike="noStrike" cap="none" dirty="0">
                        <a:solidFill>
                          <a:schemeClr val="dk1"/>
                        </a:solidFill>
                        <a:latin typeface="Gill Sans"/>
                        <a:ea typeface="Gill Sans"/>
                        <a:cs typeface="Gill Sans"/>
                        <a:sym typeface="Gill Sans"/>
                      </a:endParaRPr>
                    </a:p>
                  </a:txBody>
                  <a:tcPr marL="77000" marR="77000" marT="38500" marB="38500">
                    <a:solidFill>
                      <a:schemeClr val="lt1">
                        <a:alpha val="73725"/>
                      </a:schemeClr>
                    </a:solidFill>
                  </a:tcPr>
                </a:tc>
                <a:tc>
                  <a:txBody>
                    <a:bodyPr/>
                    <a:lstStyle/>
                    <a:p>
                      <a:pPr marL="0" marR="0" lvl="0" indent="0" algn="l" rtl="0">
                        <a:lnSpc>
                          <a:spcPct val="145000"/>
                        </a:lnSpc>
                        <a:spcBef>
                          <a:spcPts val="0"/>
                        </a:spcBef>
                        <a:spcAft>
                          <a:spcPts val="0"/>
                        </a:spcAft>
                        <a:buClr>
                          <a:schemeClr val="dk1"/>
                        </a:buClr>
                        <a:buSzPts val="1500"/>
                        <a:buFont typeface="Trebuchet MS"/>
                        <a:buNone/>
                      </a:pPr>
                      <a:r>
                        <a:rPr lang="en-US" sz="1500" b="0" u="none" strike="noStrike" cap="none" dirty="0">
                          <a:solidFill>
                            <a:schemeClr val="dk1"/>
                          </a:solidFill>
                        </a:rPr>
                        <a:t>Teaching</a:t>
                      </a:r>
                      <a:br>
                        <a:rPr lang="en-US" sz="1500" b="1" u="none" strike="noStrike" cap="none" dirty="0">
                          <a:solidFill>
                            <a:srgbClr val="000000"/>
                          </a:solidFill>
                        </a:rPr>
                      </a:br>
                      <a:r>
                        <a:rPr lang="en-US" sz="1500" b="0" u="none" strike="noStrike" cap="none" dirty="0">
                          <a:solidFill>
                            <a:schemeClr val="dk1"/>
                          </a:solidFill>
                        </a:rPr>
                        <a:t>Dependability</a:t>
                      </a:r>
                      <a:br>
                        <a:rPr lang="en-US" sz="1500" b="1" u="none" strike="noStrike" cap="none" dirty="0">
                          <a:solidFill>
                            <a:srgbClr val="000000"/>
                          </a:solidFill>
                        </a:rPr>
                      </a:br>
                      <a:r>
                        <a:rPr lang="en-US" sz="1500" b="0" u="none" strike="noStrike" cap="none" dirty="0">
                          <a:solidFill>
                            <a:schemeClr val="dk1"/>
                          </a:solidFill>
                        </a:rPr>
                        <a:t>Flexibility</a:t>
                      </a:r>
                      <a:br>
                        <a:rPr lang="en-US" sz="1500" b="1" u="none" strike="noStrike" cap="none" dirty="0">
                          <a:solidFill>
                            <a:srgbClr val="000000"/>
                          </a:solidFill>
                        </a:rPr>
                      </a:br>
                      <a:r>
                        <a:rPr lang="en-US" sz="1500" b="0" u="none" strike="noStrike" cap="none" dirty="0">
                          <a:solidFill>
                            <a:schemeClr val="dk1"/>
                          </a:solidFill>
                        </a:rPr>
                        <a:t>Diligence</a:t>
                      </a:r>
                      <a:br>
                        <a:rPr lang="en-US" sz="1500" b="1" u="none" strike="noStrike" cap="none" dirty="0">
                          <a:solidFill>
                            <a:srgbClr val="000000"/>
                          </a:solidFill>
                        </a:rPr>
                      </a:br>
                      <a:r>
                        <a:rPr lang="en-US" sz="1500" b="0" u="none" strike="noStrike" cap="none" dirty="0">
                          <a:solidFill>
                            <a:schemeClr val="dk1"/>
                          </a:solidFill>
                        </a:rPr>
                        <a:t>Quick Learner</a:t>
                      </a:r>
                      <a:br>
                        <a:rPr lang="en-US" sz="1500" b="1" u="none" strike="noStrike" cap="none" dirty="0">
                          <a:solidFill>
                            <a:srgbClr val="000000"/>
                          </a:solidFill>
                        </a:rPr>
                      </a:br>
                      <a:r>
                        <a:rPr lang="en-US" sz="1500" b="0" u="none" strike="noStrike" cap="none" dirty="0">
                          <a:solidFill>
                            <a:schemeClr val="dk1"/>
                          </a:solidFill>
                        </a:rPr>
                        <a:t>Patience</a:t>
                      </a:r>
                      <a:br>
                        <a:rPr lang="en-US" sz="1500" b="1" u="none" strike="noStrike" cap="none" dirty="0">
                          <a:solidFill>
                            <a:srgbClr val="000000"/>
                          </a:solidFill>
                        </a:rPr>
                      </a:br>
                      <a:r>
                        <a:rPr lang="en-US" sz="1500" b="0" u="none" strike="noStrike" cap="none" dirty="0">
                          <a:solidFill>
                            <a:schemeClr val="dk1"/>
                          </a:solidFill>
                        </a:rPr>
                        <a:t>Persistence</a:t>
                      </a:r>
                      <a:br>
                        <a:rPr lang="en-US" sz="1500" b="1" u="none" strike="noStrike" cap="none" dirty="0">
                          <a:solidFill>
                            <a:srgbClr val="000000"/>
                          </a:solidFill>
                        </a:rPr>
                      </a:br>
                      <a:r>
                        <a:rPr lang="en-US" sz="1500" b="0" u="none" strike="noStrike" cap="none" dirty="0">
                          <a:solidFill>
                            <a:schemeClr val="dk1"/>
                          </a:solidFill>
                        </a:rPr>
                        <a:t>Responsible</a:t>
                      </a:r>
                      <a:br>
                        <a:rPr lang="en-US" sz="1500" b="1" u="none" strike="noStrike" cap="none" dirty="0">
                          <a:solidFill>
                            <a:srgbClr val="000000"/>
                          </a:solidFill>
                        </a:rPr>
                      </a:br>
                      <a:r>
                        <a:rPr lang="en-US" sz="1500" b="0" u="none" strike="noStrike" cap="none" dirty="0">
                          <a:solidFill>
                            <a:schemeClr val="dk1"/>
                          </a:solidFill>
                        </a:rPr>
                        <a:t>Results-Oriented</a:t>
                      </a:r>
                      <a:br>
                        <a:rPr lang="en-US" sz="1500" b="1" u="none" strike="noStrike" cap="none" dirty="0">
                          <a:solidFill>
                            <a:srgbClr val="000000"/>
                          </a:solidFill>
                        </a:rPr>
                      </a:br>
                      <a:r>
                        <a:rPr lang="en-US" sz="1500" b="0" u="none" strike="noStrike" cap="none" dirty="0">
                          <a:solidFill>
                            <a:schemeClr val="dk1"/>
                          </a:solidFill>
                        </a:rPr>
                        <a:t>Critical Thinker</a:t>
                      </a:r>
                      <a:br>
                        <a:rPr lang="en-US" sz="1500" b="1" u="none" strike="noStrike" cap="none" dirty="0">
                          <a:solidFill>
                            <a:srgbClr val="000000"/>
                          </a:solidFill>
                        </a:rPr>
                      </a:br>
                      <a:r>
                        <a:rPr lang="en-US" sz="1500" b="0" u="none" strike="noStrike" cap="none" dirty="0">
                          <a:solidFill>
                            <a:schemeClr val="dk1"/>
                          </a:solidFill>
                        </a:rPr>
                        <a:t>Leadership</a:t>
                      </a:r>
                      <a:br>
                        <a:rPr lang="en-US" sz="1500" b="1" u="none" strike="noStrike" cap="none" dirty="0">
                          <a:solidFill>
                            <a:srgbClr val="000000"/>
                          </a:solidFill>
                        </a:rPr>
                      </a:br>
                      <a:r>
                        <a:rPr lang="en-US" sz="1500" b="0" u="none" strike="noStrike" cap="none" dirty="0">
                          <a:solidFill>
                            <a:schemeClr val="dk1"/>
                          </a:solidFill>
                        </a:rPr>
                        <a:t>Problem Solver</a:t>
                      </a:r>
                      <a:br>
                        <a:rPr lang="en-US" sz="1500" b="1" u="none" strike="noStrike" cap="none" dirty="0">
                          <a:solidFill>
                            <a:srgbClr val="000000"/>
                          </a:solidFill>
                        </a:rPr>
                      </a:br>
                      <a:r>
                        <a:rPr lang="en-US" sz="1500" b="0" u="none" strike="noStrike" cap="none" dirty="0">
                          <a:solidFill>
                            <a:schemeClr val="dk1"/>
                          </a:solidFill>
                        </a:rPr>
                        <a:t>Teamwork</a:t>
                      </a:r>
                      <a:br>
                        <a:rPr lang="en-US" sz="1500" b="1" u="none" strike="noStrike" cap="none" dirty="0">
                          <a:solidFill>
                            <a:srgbClr val="000000"/>
                          </a:solidFill>
                        </a:rPr>
                      </a:br>
                      <a:r>
                        <a:rPr lang="en-US" sz="1500" b="0" u="none" strike="noStrike" cap="none" dirty="0">
                          <a:solidFill>
                            <a:schemeClr val="dk1"/>
                          </a:solidFill>
                        </a:rPr>
                        <a:t>Adaptable</a:t>
                      </a:r>
                      <a:endParaRPr sz="1500" b="1" u="none" strike="noStrike" cap="none" dirty="0">
                        <a:solidFill>
                          <a:schemeClr val="dk1"/>
                        </a:solidFill>
                      </a:endParaRPr>
                    </a:p>
                    <a:p>
                      <a:pPr marL="0" marR="0" lvl="0" indent="0" algn="l" rtl="0">
                        <a:lnSpc>
                          <a:spcPct val="145000"/>
                        </a:lnSpc>
                        <a:spcBef>
                          <a:spcPts val="0"/>
                        </a:spcBef>
                        <a:spcAft>
                          <a:spcPts val="0"/>
                        </a:spcAft>
                        <a:buClr>
                          <a:schemeClr val="dk1"/>
                        </a:buClr>
                        <a:buSzPts val="1500"/>
                        <a:buFont typeface="Trebuchet MS"/>
                        <a:buNone/>
                      </a:pPr>
                      <a:r>
                        <a:rPr lang="en-US" sz="1500" b="0" u="none" strike="noStrike" cap="none" dirty="0">
                          <a:solidFill>
                            <a:schemeClr val="dk1"/>
                          </a:solidFill>
                        </a:rPr>
                        <a:t>Salesmanship</a:t>
                      </a:r>
                      <a:br>
                        <a:rPr lang="en-US" sz="1500" b="0" u="none" strike="noStrike" cap="none" dirty="0">
                          <a:solidFill>
                            <a:srgbClr val="000000"/>
                          </a:solidFill>
                        </a:rPr>
                      </a:br>
                      <a:r>
                        <a:rPr lang="en-US" sz="1500" b="0" u="none" strike="noStrike" cap="none" dirty="0">
                          <a:solidFill>
                            <a:schemeClr val="dk1"/>
                          </a:solidFill>
                        </a:rPr>
                        <a:t>       ...</a:t>
                      </a:r>
                      <a:endParaRPr sz="1500" b="1" i="0" u="none" strike="noStrike" cap="none" dirty="0">
                        <a:solidFill>
                          <a:schemeClr val="dk1"/>
                        </a:solidFill>
                        <a:latin typeface="Gill Sans"/>
                        <a:ea typeface="Gill Sans"/>
                        <a:cs typeface="Gill Sans"/>
                        <a:sym typeface="Gill Sans"/>
                      </a:endParaRPr>
                    </a:p>
                  </a:txBody>
                  <a:tcPr marL="77000" marR="77000" marT="38500" marB="38500">
                    <a:solidFill>
                      <a:schemeClr val="lt1">
                        <a:alpha val="73725"/>
                      </a:schemeClr>
                    </a:solidFill>
                  </a:tcPr>
                </a:tc>
                <a:extLst>
                  <a:ext uri="{0D108BD9-81ED-4DB2-BD59-A6C34878D82A}">
                    <a16:rowId xmlns:a16="http://schemas.microsoft.com/office/drawing/2014/main" val="10000"/>
                  </a:ext>
                </a:extLst>
              </a:tr>
            </a:tbl>
          </a:graphicData>
        </a:graphic>
      </p:graphicFrame>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anim calcmode="lin" valueType="num">
                                      <p:cBhvr additive="base">
                                        <p:cTn id="7" dur="500"/>
                                        <p:tgtEl>
                                          <p:spTgt spid="921"/>
                                        </p:tgtEl>
                                        <p:attrNameLst>
                                          <p:attrName>ppt_w</p:attrName>
                                        </p:attrNameLst>
                                      </p:cBhvr>
                                      <p:tavLst>
                                        <p:tav tm="0">
                                          <p:val>
                                            <p:strVal val="0"/>
                                          </p:val>
                                        </p:tav>
                                        <p:tav tm="100000">
                                          <p:val>
                                            <p:strVal val="#ppt_w"/>
                                          </p:val>
                                        </p:tav>
                                      </p:tavLst>
                                    </p:anim>
                                    <p:anim calcmode="lin" valueType="num">
                                      <p:cBhvr additive="base">
                                        <p:cTn id="8" dur="500"/>
                                        <p:tgtEl>
                                          <p:spTgt spid="9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D32"/>
        </a:solidFill>
        <a:effectLst/>
      </p:bgPr>
    </p:bg>
    <p:spTree>
      <p:nvGrpSpPr>
        <p:cNvPr id="1" name="Shape 927"/>
        <p:cNvGrpSpPr/>
        <p:nvPr/>
      </p:nvGrpSpPr>
      <p:grpSpPr>
        <a:xfrm>
          <a:off x="0" y="0"/>
          <a:ext cx="0" cy="0"/>
          <a:chOff x="0" y="0"/>
          <a:chExt cx="0" cy="0"/>
        </a:xfrm>
      </p:grpSpPr>
      <p:sp>
        <p:nvSpPr>
          <p:cNvPr id="928" name="Google Shape;928;p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dirty="0"/>
              <a:t>RESUMES AND COVER LETTERS</a:t>
            </a:r>
            <a:endParaRPr dirty="0"/>
          </a:p>
        </p:txBody>
      </p:sp>
      <p:sp>
        <p:nvSpPr>
          <p:cNvPr id="929" name="Google Shape;929;p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sz="4000" dirty="0">
                <a:solidFill>
                  <a:srgbClr val="FF0000"/>
                </a:solidFill>
              </a:rPr>
              <a:t>A before and after look</a:t>
            </a:r>
            <a:endParaRPr dirty="0"/>
          </a:p>
          <a:p>
            <a:pPr marL="0" lvl="0" indent="0" algn="ctr" rtl="0">
              <a:spcBef>
                <a:spcPts val="1000"/>
              </a:spcBef>
              <a:spcAft>
                <a:spcPts val="0"/>
              </a:spcAft>
              <a:buSzPts val="3200"/>
              <a:buNone/>
            </a:pPr>
            <a:endParaRPr sz="4000" dirty="0">
              <a:solidFill>
                <a:srgbClr val="FF0000"/>
              </a:solidFill>
            </a:endParaRPr>
          </a:p>
        </p:txBody>
      </p:sp>
      <p:sp>
        <p:nvSpPr>
          <p:cNvPr id="930" name="Google Shape;930;p7"/>
          <p:cNvSpPr txBox="1"/>
          <p:nvPr/>
        </p:nvSpPr>
        <p:spPr>
          <a:xfrm>
            <a:off x="533359" y="5986958"/>
            <a:ext cx="4299666" cy="87104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r>
              <a:rPr lang="en-US" sz="1800" b="1" dirty="0">
                <a:solidFill>
                  <a:srgbClr val="6D91A0"/>
                </a:solidFill>
                <a:latin typeface="Trebuchet MS"/>
                <a:ea typeface="Trebuchet MS"/>
                <a:cs typeface="Trebuchet MS"/>
                <a:sym typeface="Trebuchet MS"/>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8"/>
                                        </p:tgtEl>
                                        <p:attrNameLst>
                                          <p:attrName>style.visibility</p:attrName>
                                        </p:attrNameLst>
                                      </p:cBhvr>
                                      <p:to>
                                        <p:strVal val="visible"/>
                                      </p:to>
                                    </p:set>
                                    <p:anim calcmode="lin" valueType="num">
                                      <p:cBhvr additive="base">
                                        <p:cTn id="7" dur="500"/>
                                        <p:tgtEl>
                                          <p:spTgt spid="928"/>
                                        </p:tgtEl>
                                        <p:attrNameLst>
                                          <p:attrName>ppt_w</p:attrName>
                                        </p:attrNameLst>
                                      </p:cBhvr>
                                      <p:tavLst>
                                        <p:tav tm="0">
                                          <p:val>
                                            <p:strVal val="0"/>
                                          </p:val>
                                        </p:tav>
                                        <p:tav tm="100000">
                                          <p:val>
                                            <p:strVal val="#ppt_w"/>
                                          </p:val>
                                        </p:tav>
                                      </p:tavLst>
                                    </p:anim>
                                    <p:anim calcmode="lin" valueType="num">
                                      <p:cBhvr additive="base">
                                        <p:cTn id="8" dur="500"/>
                                        <p:tgtEl>
                                          <p:spTgt spid="92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9">
                                            <p:txEl>
                                              <p:pRg st="0" end="0"/>
                                            </p:txEl>
                                          </p:spTgt>
                                        </p:tgtEl>
                                        <p:attrNameLst>
                                          <p:attrName>style.visibility</p:attrName>
                                        </p:attrNameLst>
                                      </p:cBhvr>
                                      <p:to>
                                        <p:strVal val="visible"/>
                                      </p:to>
                                    </p:set>
                                    <p:animEffect transition="in" filter="fade">
                                      <p:cBhvr>
                                        <p:cTn id="12" dur="2733"/>
                                        <p:tgtEl>
                                          <p:spTgt spid="929">
                                            <p:txEl>
                                              <p:pRg st="0" end="0"/>
                                            </p:txEl>
                                          </p:spTgt>
                                        </p:tgtEl>
                                      </p:cBhvr>
                                    </p:animEffect>
                                  </p:childTnLst>
                                </p:cTn>
                              </p:par>
                            </p:childTnLst>
                          </p:cTn>
                        </p:par>
                        <p:par>
                          <p:cTn id="13" fill="hold">
                            <p:stCondLst>
                              <p:cond delay="3233"/>
                            </p:stCondLst>
                            <p:childTnLst>
                              <p:par>
                                <p:cTn id="14" presetID="10" presetClass="entr" presetSubtype="0" fill="hold" nodeType="afterEffect">
                                  <p:stCondLst>
                                    <p:cond delay="0"/>
                                  </p:stCondLst>
                                  <p:childTnLst>
                                    <p:set>
                                      <p:cBhvr>
                                        <p:cTn id="15" dur="1" fill="hold">
                                          <p:stCondLst>
                                            <p:cond delay="0"/>
                                          </p:stCondLst>
                                        </p:cTn>
                                        <p:tgtEl>
                                          <p:spTgt spid="929">
                                            <p:txEl>
                                              <p:pRg st="1" end="1"/>
                                            </p:txEl>
                                          </p:spTgt>
                                        </p:tgtEl>
                                        <p:attrNameLst>
                                          <p:attrName>style.visibility</p:attrName>
                                        </p:attrNameLst>
                                      </p:cBhvr>
                                      <p:to>
                                        <p:strVal val="visible"/>
                                      </p:to>
                                    </p:set>
                                    <p:animEffect transition="in" filter="fade">
                                      <p:cBhvr>
                                        <p:cTn id="16" dur="2733"/>
                                        <p:tgtEl>
                                          <p:spTgt spid="929">
                                            <p:txEl>
                                              <p:pRg st="1" end="1"/>
                                            </p:txEl>
                                          </p:spTgt>
                                        </p:tgtEl>
                                      </p:cBhvr>
                                    </p:animEffect>
                                  </p:childTnLst>
                                </p:cTn>
                              </p:par>
                            </p:childTnLst>
                          </p:cTn>
                        </p:par>
                        <p:par>
                          <p:cTn id="17" fill="hold">
                            <p:stCondLst>
                              <p:cond delay="5966"/>
                            </p:stCondLst>
                            <p:childTnLst>
                              <p:par>
                                <p:cTn id="18" presetID="10" presetClass="entr" presetSubtype="0" fill="hold" nodeType="afterEffect">
                                  <p:stCondLst>
                                    <p:cond delay="0"/>
                                  </p:stCondLst>
                                  <p:childTnLst>
                                    <p:set>
                                      <p:cBhvr>
                                        <p:cTn id="19" dur="1" fill="hold">
                                          <p:stCondLst>
                                            <p:cond delay="0"/>
                                          </p:stCondLst>
                                        </p:cTn>
                                        <p:tgtEl>
                                          <p:spTgt spid="930"/>
                                        </p:tgtEl>
                                        <p:attrNameLst>
                                          <p:attrName>style.visibility</p:attrName>
                                        </p:attrNameLst>
                                      </p:cBhvr>
                                      <p:to>
                                        <p:strVal val="visible"/>
                                      </p:to>
                                    </p:set>
                                    <p:animEffect transition="in" filter="fade">
                                      <p:cBhvr>
                                        <p:cTn id="20" dur="1000"/>
                                        <p:tgtEl>
                                          <p:spTgt spid="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8"/>
          <p:cNvSpPr txBox="1"/>
          <p:nvPr/>
        </p:nvSpPr>
        <p:spPr>
          <a:xfrm>
            <a:off x="1463084" y="608656"/>
            <a:ext cx="708377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accent1"/>
                </a:solidFill>
                <a:latin typeface="Trebuchet MS"/>
                <a:ea typeface="Trebuchet MS"/>
                <a:cs typeface="Trebuchet MS"/>
                <a:sym typeface="Trebuchet MS"/>
              </a:rPr>
              <a:t>WHY DO I NEED A RESUME OR A COVER LETTER</a:t>
            </a:r>
            <a:endParaRPr dirty="0"/>
          </a:p>
        </p:txBody>
      </p:sp>
      <p:pic>
        <p:nvPicPr>
          <p:cNvPr id="937" name="Google Shape;937;p8" descr="A cartoon of a knight holding a shield and sword&#10;&#10;AI-generated content may be incorrect."/>
          <p:cNvPicPr preferRelativeResize="0"/>
          <p:nvPr/>
        </p:nvPicPr>
        <p:blipFill rotWithShape="1">
          <a:blip r:embed="rId3">
            <a:alphaModFix/>
          </a:blip>
          <a:srcRect/>
          <a:stretch/>
        </p:blipFill>
        <p:spPr>
          <a:xfrm>
            <a:off x="2704993" y="3747256"/>
            <a:ext cx="2624641" cy="2862943"/>
          </a:xfrm>
          <a:prstGeom prst="rect">
            <a:avLst/>
          </a:prstGeom>
          <a:noFill/>
          <a:ln>
            <a:noFill/>
          </a:ln>
        </p:spPr>
      </p:pic>
      <p:sp>
        <p:nvSpPr>
          <p:cNvPr id="938" name="Google Shape;938;p8"/>
          <p:cNvSpPr/>
          <p:nvPr/>
        </p:nvSpPr>
        <p:spPr>
          <a:xfrm rot="1082565">
            <a:off x="3015029" y="2338100"/>
            <a:ext cx="5343604" cy="2063843"/>
          </a:xfrm>
          <a:prstGeom prst="cloudCallout">
            <a:avLst>
              <a:gd name="adj1" fmla="val -20833"/>
              <a:gd name="adj2" fmla="val 62500"/>
            </a:avLst>
          </a:prstGeom>
          <a:solidFill>
            <a:srgbClr val="94EF61"/>
          </a:solidFill>
          <a:ln w="19050" cap="rnd"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00B0F0"/>
                </a:solidFill>
                <a:latin typeface="Trebuchet MS"/>
                <a:ea typeface="Trebuchet MS"/>
                <a:cs typeface="Trebuchet MS"/>
                <a:sym typeface="Trebuchet MS"/>
              </a:rPr>
              <a:t>I don’t need a resume or cover letter. People should know what I do!!!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6"/>
                                        </p:tgtEl>
                                        <p:attrNameLst>
                                          <p:attrName>style.visibility</p:attrName>
                                        </p:attrNameLst>
                                      </p:cBhvr>
                                      <p:to>
                                        <p:strVal val="visible"/>
                                      </p:to>
                                    </p:set>
                                    <p:animEffect transition="in" filter="fade">
                                      <p:cBhvr>
                                        <p:cTn id="7" dur="2000"/>
                                        <p:tgtEl>
                                          <p:spTgt spid="9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7"/>
                                        </p:tgtEl>
                                        <p:attrNameLst>
                                          <p:attrName>style.visibility</p:attrName>
                                        </p:attrNameLst>
                                      </p:cBhvr>
                                      <p:to>
                                        <p:strVal val="visible"/>
                                      </p:to>
                                    </p:set>
                                    <p:animEffect transition="in" filter="fade">
                                      <p:cBhvr>
                                        <p:cTn id="12" dur="1000"/>
                                        <p:tgtEl>
                                          <p:spTgt spid="9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8"/>
                                        </p:tgtEl>
                                        <p:attrNameLst>
                                          <p:attrName>style.visibility</p:attrName>
                                        </p:attrNameLst>
                                      </p:cBhvr>
                                      <p:to>
                                        <p:strVal val="visible"/>
                                      </p:to>
                                    </p:set>
                                    <p:animEffect transition="in" filter="fade">
                                      <p:cBhvr>
                                        <p:cTn id="17" dur="2000"/>
                                        <p:tgtEl>
                                          <p:spTgt spid="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9"/>
          <p:cNvSpPr txBox="1"/>
          <p:nvPr/>
        </p:nvSpPr>
        <p:spPr>
          <a:xfrm>
            <a:off x="1456871" y="843677"/>
            <a:ext cx="6749143" cy="51706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rgbClr val="FFE500"/>
                </a:solidFill>
                <a:latin typeface="Trebuchet MS"/>
                <a:ea typeface="Trebuchet MS"/>
                <a:cs typeface="Trebuchet MS"/>
                <a:sym typeface="Trebuchet MS"/>
              </a:rPr>
              <a:t>YELLOW</a:t>
            </a:r>
            <a:r>
              <a:rPr lang="en-US" sz="6600" dirty="0">
                <a:solidFill>
                  <a:schemeClr val="lt1"/>
                </a:solidFill>
                <a:latin typeface="Trebuchet MS"/>
                <a:ea typeface="Trebuchet MS"/>
                <a:cs typeface="Trebuchet MS"/>
                <a:sym typeface="Trebuchet MS"/>
              </a:rPr>
              <a:t> </a:t>
            </a:r>
            <a:endParaRPr dirty="0"/>
          </a:p>
          <a:p>
            <a:pPr marL="0" marR="0" lvl="0" indent="0" algn="ctr" rtl="0">
              <a:spcBef>
                <a:spcPts val="0"/>
              </a:spcBef>
              <a:spcAft>
                <a:spcPts val="0"/>
              </a:spcAft>
              <a:buNone/>
            </a:pPr>
            <a:r>
              <a:rPr lang="en-US" sz="6600" dirty="0">
                <a:solidFill>
                  <a:srgbClr val="FF0000"/>
                </a:solidFill>
                <a:latin typeface="Trebuchet MS"/>
                <a:ea typeface="Trebuchet MS"/>
                <a:cs typeface="Trebuchet MS"/>
                <a:sym typeface="Trebuchet MS"/>
              </a:rPr>
              <a:t>+</a:t>
            </a:r>
            <a:r>
              <a:rPr lang="en-US" sz="6600" dirty="0">
                <a:solidFill>
                  <a:schemeClr val="lt1"/>
                </a:solidFill>
                <a:latin typeface="Trebuchet MS"/>
                <a:ea typeface="Trebuchet MS"/>
                <a:cs typeface="Trebuchet MS"/>
                <a:sym typeface="Trebuchet MS"/>
              </a:rPr>
              <a:t> </a:t>
            </a:r>
            <a:endParaRPr dirty="0"/>
          </a:p>
          <a:p>
            <a:pPr marL="0" marR="0" lvl="0" indent="0" algn="ctr" rtl="0">
              <a:spcBef>
                <a:spcPts val="0"/>
              </a:spcBef>
              <a:spcAft>
                <a:spcPts val="0"/>
              </a:spcAft>
              <a:buNone/>
            </a:pPr>
            <a:r>
              <a:rPr lang="en-US" sz="6600" dirty="0">
                <a:solidFill>
                  <a:srgbClr val="0070C0"/>
                </a:solidFill>
                <a:latin typeface="Trebuchet MS"/>
                <a:ea typeface="Trebuchet MS"/>
                <a:cs typeface="Trebuchet MS"/>
                <a:sym typeface="Trebuchet MS"/>
              </a:rPr>
              <a:t>BLUE</a:t>
            </a:r>
            <a:endParaRPr dirty="0"/>
          </a:p>
          <a:p>
            <a:pPr marL="0" marR="0" lvl="0" indent="0" algn="ctr" rtl="0">
              <a:spcBef>
                <a:spcPts val="0"/>
              </a:spcBef>
              <a:spcAft>
                <a:spcPts val="0"/>
              </a:spcAft>
              <a:buNone/>
            </a:pPr>
            <a:r>
              <a:rPr lang="en-US" sz="6600" dirty="0">
                <a:solidFill>
                  <a:schemeClr val="lt1"/>
                </a:solidFill>
                <a:latin typeface="Trebuchet MS"/>
                <a:ea typeface="Trebuchet MS"/>
                <a:cs typeface="Trebuchet MS"/>
                <a:sym typeface="Trebuchet MS"/>
              </a:rPr>
              <a:t> </a:t>
            </a:r>
            <a:r>
              <a:rPr lang="en-US" sz="6600" dirty="0">
                <a:solidFill>
                  <a:srgbClr val="FF0000"/>
                </a:solidFill>
                <a:latin typeface="Trebuchet MS"/>
                <a:ea typeface="Trebuchet MS"/>
                <a:cs typeface="Trebuchet MS"/>
                <a:sym typeface="Trebuchet MS"/>
              </a:rPr>
              <a:t>=</a:t>
            </a:r>
            <a:r>
              <a:rPr lang="en-US" sz="6600" dirty="0">
                <a:solidFill>
                  <a:schemeClr val="lt1"/>
                </a:solidFill>
                <a:latin typeface="Trebuchet MS"/>
                <a:ea typeface="Trebuchet MS"/>
                <a:cs typeface="Trebuchet MS"/>
                <a:sym typeface="Trebuchet MS"/>
              </a:rPr>
              <a:t> </a:t>
            </a:r>
            <a:endParaRPr dirty="0"/>
          </a:p>
          <a:p>
            <a:pPr marL="0" marR="0" lvl="0" indent="0" algn="ctr" rtl="0">
              <a:spcBef>
                <a:spcPts val="0"/>
              </a:spcBef>
              <a:spcAft>
                <a:spcPts val="0"/>
              </a:spcAft>
              <a:buNone/>
            </a:pPr>
            <a:r>
              <a:rPr lang="en-US" sz="6600" dirty="0">
                <a:solidFill>
                  <a:srgbClr val="00B050"/>
                </a:solidFill>
                <a:latin typeface="Trebuchet MS"/>
                <a:ea typeface="Trebuchet MS"/>
                <a:cs typeface="Trebuchet MS"/>
                <a:sym typeface="Trebuchet MS"/>
              </a:rPr>
              <a:t>GREEN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4">
                                            <p:txEl>
                                              <p:pRg st="0" end="0"/>
                                            </p:txEl>
                                          </p:spTgt>
                                        </p:tgtEl>
                                        <p:attrNameLst>
                                          <p:attrName>style.visibility</p:attrName>
                                        </p:attrNameLst>
                                      </p:cBhvr>
                                      <p:to>
                                        <p:strVal val="visible"/>
                                      </p:to>
                                    </p:set>
                                    <p:animEffect transition="in" filter="fade">
                                      <p:cBhvr>
                                        <p:cTn id="7" dur="1000"/>
                                        <p:tgtEl>
                                          <p:spTgt spid="9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4">
                                            <p:txEl>
                                              <p:pRg st="1" end="1"/>
                                            </p:txEl>
                                          </p:spTgt>
                                        </p:tgtEl>
                                        <p:attrNameLst>
                                          <p:attrName>style.visibility</p:attrName>
                                        </p:attrNameLst>
                                      </p:cBhvr>
                                      <p:to>
                                        <p:strVal val="visible"/>
                                      </p:to>
                                    </p:set>
                                    <p:animEffect transition="in" filter="fade">
                                      <p:cBhvr>
                                        <p:cTn id="10" dur="1000"/>
                                        <p:tgtEl>
                                          <p:spTgt spid="94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44">
                                            <p:txEl>
                                              <p:pRg st="2" end="2"/>
                                            </p:txEl>
                                          </p:spTgt>
                                        </p:tgtEl>
                                        <p:attrNameLst>
                                          <p:attrName>style.visibility</p:attrName>
                                        </p:attrNameLst>
                                      </p:cBhvr>
                                      <p:to>
                                        <p:strVal val="visible"/>
                                      </p:to>
                                    </p:set>
                                    <p:animEffect transition="in" filter="fade">
                                      <p:cBhvr>
                                        <p:cTn id="13" dur="1000"/>
                                        <p:tgtEl>
                                          <p:spTgt spid="94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44">
                                            <p:txEl>
                                              <p:pRg st="3" end="3"/>
                                            </p:txEl>
                                          </p:spTgt>
                                        </p:tgtEl>
                                        <p:attrNameLst>
                                          <p:attrName>style.visibility</p:attrName>
                                        </p:attrNameLst>
                                      </p:cBhvr>
                                      <p:to>
                                        <p:strVal val="visible"/>
                                      </p:to>
                                    </p:set>
                                    <p:animEffect transition="in" filter="fade">
                                      <p:cBhvr>
                                        <p:cTn id="16" dur="1000"/>
                                        <p:tgtEl>
                                          <p:spTgt spid="94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44">
                                            <p:txEl>
                                              <p:pRg st="4" end="4"/>
                                            </p:txEl>
                                          </p:spTgt>
                                        </p:tgtEl>
                                        <p:attrNameLst>
                                          <p:attrName>style.visibility</p:attrName>
                                        </p:attrNameLst>
                                      </p:cBhvr>
                                      <p:to>
                                        <p:strVal val="visible"/>
                                      </p:to>
                                    </p:set>
                                    <p:animEffect transition="in" filter="fade">
                                      <p:cBhvr>
                                        <p:cTn id="19" dur="1000"/>
                                        <p:tgtEl>
                                          <p:spTgt spid="9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acet">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
  <a:themeElements>
    <a:clrScheme name="Facet">
      <a:dk1>
        <a:srgbClr val="000000"/>
      </a:dk1>
      <a:lt1>
        <a:srgbClr val="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2274</Words>
  <Application>Microsoft Office PowerPoint</Application>
  <PresentationFormat>Widescreen</PresentationFormat>
  <Paragraphs>202</Paragraphs>
  <Slides>30</Slides>
  <Notes>29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30</vt:i4>
      </vt:variant>
    </vt:vector>
  </HeadingPairs>
  <TitlesOfParts>
    <vt:vector size="41" baseType="lpstr">
      <vt:lpstr>Times</vt:lpstr>
      <vt:lpstr>Arial</vt:lpstr>
      <vt:lpstr>Gill Sans</vt:lpstr>
      <vt:lpstr>Trebuchet MS</vt:lpstr>
      <vt:lpstr>Noto Sans Symbols</vt:lpstr>
      <vt:lpstr>1_Facet</vt:lpstr>
      <vt:lpstr>4_Facet</vt:lpstr>
      <vt:lpstr>3_Facet</vt:lpstr>
      <vt:lpstr>5_Facet</vt:lpstr>
      <vt:lpstr>2_Facet</vt:lpstr>
      <vt:lpstr>Facet</vt:lpstr>
      <vt:lpstr>MCG CAREERS</vt:lpstr>
      <vt:lpstr>TOPICS</vt:lpstr>
      <vt:lpstr>Transferable Skills</vt:lpstr>
      <vt:lpstr>Transferable Skills</vt:lpstr>
      <vt:lpstr>Examples of Transferable/Portable Skills</vt:lpstr>
      <vt:lpstr>Common Examples of   Transferable Skills</vt:lpstr>
      <vt:lpstr>RESUMES AND COVER LETTERS</vt:lpstr>
      <vt:lpstr>PowerPoint Presentation</vt:lpstr>
      <vt:lpstr>PowerPoint Presentation</vt:lpstr>
      <vt:lpstr>COVER LETTERS</vt:lpstr>
      <vt:lpstr>WHY DO I NEED A COVER LETTER?</vt:lpstr>
      <vt:lpstr>PowerPoint Presentation</vt:lpstr>
      <vt:lpstr>PowerPoint Presentation</vt:lpstr>
      <vt:lpstr>PowerPoint Presentation</vt:lpstr>
      <vt:lpstr>PowerPoint Presentation</vt:lpstr>
      <vt:lpstr>Interview Skills</vt:lpstr>
      <vt:lpstr>Before the interview</vt:lpstr>
      <vt:lpstr>During the Interview</vt:lpstr>
      <vt:lpstr>PowerPoint Presentation</vt:lpstr>
      <vt:lpstr>The Power of Positivity &amp; Building your Confidence</vt:lpstr>
      <vt:lpstr>PowerPoint Presentation</vt:lpstr>
      <vt:lpstr>in communication, stress management, change resilience and career self-reliance. Will help you adapt to changes, build positive relationships and improve quality of life. </vt:lpstr>
      <vt:lpstr>PowerPoint Presentation</vt:lpstr>
      <vt:lpstr>Building your Confidence</vt:lpstr>
      <vt:lpstr>Technology</vt:lpstr>
      <vt:lpstr>Technology is an essential tool in today’s techy revolution for Career Building</vt:lpstr>
      <vt:lpstr>…The moment your day begins technology is already at work, organizing, connecting,&amp; preparing you…</vt:lpstr>
      <vt:lpstr>…and here we are – the workplace, where the real world of technology begins…</vt:lpstr>
      <vt:lpstr>…But not to worry MCG Careers is here to bridge the gap in learning, resources, compiling &amp; understanding  the new techy way! And its going to be a wild ride!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Yvonne Kucera</dc:creator>
  <cp:lastModifiedBy>MCG Careers</cp:lastModifiedBy>
  <cp:revision>5</cp:revision>
  <dcterms:created xsi:type="dcterms:W3CDTF">2025-11-26T20:22:52Z</dcterms:created>
  <dcterms:modified xsi:type="dcterms:W3CDTF">2026-01-08T17:42:01Z</dcterms:modified>
</cp:coreProperties>
</file>